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ov" ContentType="video/quicktime"/>
  <Default Extension="mp4" ContentType="video/mp4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3"/>
  </p:notesMasterIdLst>
  <p:sldIdLst>
    <p:sldId id="257" r:id="rId2"/>
    <p:sldId id="260" r:id="rId3"/>
    <p:sldId id="261" r:id="rId4"/>
    <p:sldId id="263" r:id="rId5"/>
    <p:sldId id="265" r:id="rId6"/>
    <p:sldId id="262" r:id="rId7"/>
    <p:sldId id="267" r:id="rId8"/>
    <p:sldId id="258" r:id="rId9"/>
    <p:sldId id="268" r:id="rId10"/>
    <p:sldId id="269" r:id="rId11"/>
    <p:sldId id="270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3FEFF"/>
    <a:srgbClr val="09121F"/>
    <a:srgbClr val="1B495C"/>
    <a:srgbClr val="77750C"/>
    <a:srgbClr val="666E75"/>
    <a:srgbClr val="FF8AD8"/>
    <a:srgbClr val="FF0000"/>
    <a:srgbClr val="F9CCAD"/>
    <a:srgbClr val="FFFC00"/>
    <a:srgbClr val="E8EAE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–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4C1A8A3-306A-4EB7-A6B1-4F7E0EB9C5D6}" styleName="Medium Style 3 – Accent 5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/>
    <p:restoredTop sz="94577"/>
  </p:normalViewPr>
  <p:slideViewPr>
    <p:cSldViewPr snapToGrid="0">
      <p:cViewPr varScale="1">
        <p:scale>
          <a:sx n="112" d="100"/>
          <a:sy n="112" d="100"/>
        </p:scale>
        <p:origin x="488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27AB353D-A796-1042-851C-F34CCA638385}" type="doc">
      <dgm:prSet loTypeId="urn:microsoft.com/office/officeart/2008/layout/HorizontalMultiLevelHierarchy" loCatId="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GB"/>
        </a:p>
      </dgm:t>
    </dgm:pt>
    <dgm:pt modelId="{42650E71-D31D-B149-9358-30140D2CD152}">
      <dgm:prSet phldrT="[Text]"/>
      <dgm:spPr>
        <a:gradFill flip="none" rotWithShape="1">
          <a:gsLst>
            <a:gs pos="10000">
              <a:srgbClr val="FF8AD8">
                <a:alpha val="83922"/>
              </a:srgbClr>
            </a:gs>
            <a:gs pos="83000">
              <a:schemeClr val="accent6">
                <a:lumMod val="40000"/>
                <a:lumOff val="60000"/>
              </a:schemeClr>
            </a:gs>
            <a:gs pos="65000">
              <a:schemeClr val="accent4">
                <a:lumMod val="60000"/>
                <a:lumOff val="40000"/>
              </a:schemeClr>
            </a:gs>
            <a:gs pos="39000">
              <a:schemeClr val="accent2">
                <a:lumMod val="40000"/>
                <a:lumOff val="60000"/>
              </a:schemeClr>
            </a:gs>
          </a:gsLst>
          <a:path path="rect">
            <a:fillToRect t="100000" r="100000"/>
          </a:path>
          <a:tileRect l="-100000" b="-100000"/>
        </a:gradFill>
      </dgm:spPr>
      <dgm:t>
        <a:bodyPr/>
        <a:lstStyle/>
        <a:p>
          <a:r>
            <a:rPr lang="en-GB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Baloo Bhaijaan" panose="03080902040302020200" pitchFamily="66" charset="-78"/>
              <a:ea typeface="+mn-ea"/>
              <a:cs typeface="Baloo Bhaijaan" panose="03080902040302020200" pitchFamily="66" charset="-78"/>
            </a:rPr>
            <a:t>Disadvantages</a:t>
          </a:r>
          <a:endParaRPr lang="en-GB" dirty="0">
            <a:latin typeface="Baloo Bhaijaan" panose="03080902040302020200" pitchFamily="66" charset="-78"/>
            <a:cs typeface="Baloo Bhaijaan" panose="03080902040302020200" pitchFamily="66" charset="-78"/>
          </a:endParaRPr>
        </a:p>
      </dgm:t>
    </dgm:pt>
    <dgm:pt modelId="{09E050D1-1808-6442-988C-9B514B32AAD1}" type="parTrans" cxnId="{36C720C7-B926-6744-817D-4AAEC71DC769}">
      <dgm:prSet/>
      <dgm:spPr/>
      <dgm:t>
        <a:bodyPr/>
        <a:lstStyle/>
        <a:p>
          <a:endParaRPr lang="en-GB"/>
        </a:p>
      </dgm:t>
    </dgm:pt>
    <dgm:pt modelId="{77447F26-5360-A646-885B-EF0DD2237733}" type="sibTrans" cxnId="{36C720C7-B926-6744-817D-4AAEC71DC769}">
      <dgm:prSet/>
      <dgm:spPr/>
      <dgm:t>
        <a:bodyPr/>
        <a:lstStyle/>
        <a:p>
          <a:endParaRPr lang="en-GB"/>
        </a:p>
      </dgm:t>
    </dgm:pt>
    <dgm:pt modelId="{26A86F80-8528-A948-9FC3-6ECBBC90D2D0}">
      <dgm:prSet phldrT="[Text]"/>
      <dgm:spPr>
        <a:gradFill rotWithShape="0">
          <a:gsLst>
            <a:gs pos="10000">
              <a:srgbClr val="F7F96C"/>
            </a:gs>
            <a:gs pos="83000">
              <a:srgbClr val="3DD9EF"/>
            </a:gs>
            <a:gs pos="65000">
              <a:srgbClr val="E8EAE9"/>
            </a:gs>
            <a:gs pos="42000">
              <a:schemeClr val="accent1">
                <a:lumMod val="30000"/>
                <a:lumOff val="70000"/>
              </a:schemeClr>
            </a:gs>
          </a:gsLst>
          <a:path path="circle">
            <a:fillToRect l="100000" t="100000"/>
          </a:path>
        </a:gradFill>
      </dgm:spPr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IN" dirty="0">
              <a:solidFill>
                <a:schemeClr val="tx1"/>
              </a:solidFill>
              <a:latin typeface="Baloo Bhaijaan" panose="03080902040302020200" pitchFamily="66" charset="-78"/>
              <a:ea typeface="+mn-ea"/>
              <a:cs typeface="Baloo Bhaijaan" panose="03080902040302020200" pitchFamily="66" charset="-78"/>
            </a:rPr>
            <a:t>Some people may not trust putting all their codes in one place</a:t>
          </a:r>
          <a:endParaRPr lang="en-GB" dirty="0">
            <a:latin typeface="Baloo Bhaijaan" panose="03080902040302020200" pitchFamily="66" charset="-78"/>
            <a:cs typeface="Baloo Bhaijaan" panose="03080902040302020200" pitchFamily="66" charset="-78"/>
          </a:endParaRPr>
        </a:p>
      </dgm:t>
    </dgm:pt>
    <dgm:pt modelId="{6A0F3569-329C-9047-BB7D-7753FF343389}" type="parTrans" cxnId="{09D581CA-45E2-A745-8FC8-6BB2E785F56D}">
      <dgm:prSet/>
      <dgm:spPr/>
      <dgm:t>
        <a:bodyPr/>
        <a:lstStyle/>
        <a:p>
          <a:endParaRPr lang="en-GB"/>
        </a:p>
      </dgm:t>
    </dgm:pt>
    <dgm:pt modelId="{8231657A-FC64-684A-8AA6-AB497D92F226}" type="sibTrans" cxnId="{09D581CA-45E2-A745-8FC8-6BB2E785F56D}">
      <dgm:prSet/>
      <dgm:spPr/>
      <dgm:t>
        <a:bodyPr/>
        <a:lstStyle/>
        <a:p>
          <a:endParaRPr lang="en-GB"/>
        </a:p>
      </dgm:t>
    </dgm:pt>
    <dgm:pt modelId="{6927242D-35A9-D047-9166-689CD1D88AB4}">
      <dgm:prSet phldrT="[Text]"/>
      <dgm:spPr>
        <a:gradFill rotWithShape="0">
          <a:gsLst>
            <a:gs pos="10000">
              <a:srgbClr val="F7F96C"/>
            </a:gs>
            <a:gs pos="83000">
              <a:srgbClr val="3DD9EF"/>
            </a:gs>
            <a:gs pos="65000">
              <a:srgbClr val="E8EAE9"/>
            </a:gs>
            <a:gs pos="42000">
              <a:schemeClr val="accent1">
                <a:lumMod val="30000"/>
                <a:lumOff val="70000"/>
              </a:schemeClr>
            </a:gs>
          </a:gsLst>
          <a:path path="circle">
            <a:fillToRect l="100000" t="100000"/>
          </a:path>
        </a:gradFill>
      </dgm:spPr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IN" b="0" i="0" dirty="0">
              <a:solidFill>
                <a:schemeClr val="tx1"/>
              </a:solidFill>
              <a:latin typeface="Baloo Bhaijaan" panose="03080902040302020200" pitchFamily="66" charset="-78"/>
              <a:cs typeface="Baloo Bhaijaan" panose="03080902040302020200" pitchFamily="66" charset="-78"/>
            </a:rPr>
            <a:t>It might take a little time to learn how to use it</a:t>
          </a:r>
          <a:endParaRPr lang="en-GB" dirty="0">
            <a:solidFill>
              <a:schemeClr val="tx1"/>
            </a:solidFill>
            <a:latin typeface="Baloo Bhaijaan" panose="03080902040302020200" pitchFamily="66" charset="-78"/>
            <a:cs typeface="Baloo Bhaijaan" panose="03080902040302020200" pitchFamily="66" charset="-78"/>
          </a:endParaRPr>
        </a:p>
      </dgm:t>
    </dgm:pt>
    <dgm:pt modelId="{BCCF08C8-78DC-C54F-89DB-AFAE20DCBCD0}" type="parTrans" cxnId="{5A563B71-CFF6-C547-910D-0C6D20D6BB34}">
      <dgm:prSet/>
      <dgm:spPr/>
      <dgm:t>
        <a:bodyPr/>
        <a:lstStyle/>
        <a:p>
          <a:endParaRPr lang="en-GB"/>
        </a:p>
      </dgm:t>
    </dgm:pt>
    <dgm:pt modelId="{234D2842-D874-5242-B7BC-0783D96261DD}" type="sibTrans" cxnId="{5A563B71-CFF6-C547-910D-0C6D20D6BB34}">
      <dgm:prSet/>
      <dgm:spPr/>
      <dgm:t>
        <a:bodyPr/>
        <a:lstStyle/>
        <a:p>
          <a:endParaRPr lang="en-GB"/>
        </a:p>
      </dgm:t>
    </dgm:pt>
    <dgm:pt modelId="{67D1D0C4-7140-4941-97E1-0192A73CD6BE}">
      <dgm:prSet phldrT="[Text]"/>
      <dgm:spPr>
        <a:gradFill rotWithShape="0">
          <a:gsLst>
            <a:gs pos="10000">
              <a:srgbClr val="F7F96C"/>
            </a:gs>
            <a:gs pos="83000">
              <a:srgbClr val="3DD9EF"/>
            </a:gs>
            <a:gs pos="65000">
              <a:srgbClr val="E8EAE9"/>
            </a:gs>
            <a:gs pos="42000">
              <a:schemeClr val="accent1">
                <a:lumMod val="30000"/>
                <a:lumOff val="70000"/>
              </a:schemeClr>
            </a:gs>
          </a:gsLst>
          <a:path path="circle">
            <a:fillToRect l="100000" t="100000"/>
          </a:path>
        </a:gradFill>
      </dgm:spPr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IN" dirty="0">
              <a:solidFill>
                <a:schemeClr val="tx1"/>
              </a:solidFill>
              <a:latin typeface="Baloo Bhaijaan" panose="03080902040302020200" pitchFamily="66" charset="-78"/>
              <a:ea typeface="+mn-ea"/>
              <a:cs typeface="Baloo Bhaijaan" panose="03080902040302020200" pitchFamily="66" charset="-78"/>
            </a:rPr>
            <a:t>If you forget the main code for your password helper, it could be a problem.</a:t>
          </a:r>
          <a:endParaRPr lang="en-GB" dirty="0">
            <a:latin typeface="Baloo Bhaijaan" panose="03080902040302020200" pitchFamily="66" charset="-78"/>
            <a:cs typeface="Baloo Bhaijaan" panose="03080902040302020200" pitchFamily="66" charset="-78"/>
          </a:endParaRPr>
        </a:p>
      </dgm:t>
    </dgm:pt>
    <dgm:pt modelId="{F37DED13-96FC-424D-B7AA-1B23FF8F71B0}" type="parTrans" cxnId="{78525D8F-AE11-D541-891F-75F31C64CB43}">
      <dgm:prSet/>
      <dgm:spPr/>
      <dgm:t>
        <a:bodyPr/>
        <a:lstStyle/>
        <a:p>
          <a:endParaRPr lang="en-GB"/>
        </a:p>
      </dgm:t>
    </dgm:pt>
    <dgm:pt modelId="{8AABF158-DEA3-A149-980F-F193C8EE7887}" type="sibTrans" cxnId="{78525D8F-AE11-D541-891F-75F31C64CB43}">
      <dgm:prSet/>
      <dgm:spPr/>
      <dgm:t>
        <a:bodyPr/>
        <a:lstStyle/>
        <a:p>
          <a:endParaRPr lang="en-GB"/>
        </a:p>
      </dgm:t>
    </dgm:pt>
    <dgm:pt modelId="{4734DDD7-9C6A-6848-86D6-E00599A6B562}" type="pres">
      <dgm:prSet presAssocID="{27AB353D-A796-1042-851C-F34CCA638385}" presName="Name0" presStyleCnt="0">
        <dgm:presLayoutVars>
          <dgm:chPref val="1"/>
          <dgm:dir/>
          <dgm:animOne val="branch"/>
          <dgm:animLvl val="lvl"/>
          <dgm:resizeHandles val="exact"/>
        </dgm:presLayoutVars>
      </dgm:prSet>
      <dgm:spPr/>
    </dgm:pt>
    <dgm:pt modelId="{F79ED2E7-74DA-754C-922E-57FA00EB2A59}" type="pres">
      <dgm:prSet presAssocID="{42650E71-D31D-B149-9358-30140D2CD152}" presName="root1" presStyleCnt="0"/>
      <dgm:spPr/>
    </dgm:pt>
    <dgm:pt modelId="{545ED0E9-8406-6E41-A4C3-C4D4DD42925A}" type="pres">
      <dgm:prSet presAssocID="{42650E71-D31D-B149-9358-30140D2CD152}" presName="LevelOneTextNode" presStyleLbl="node0" presStyleIdx="0" presStyleCnt="1">
        <dgm:presLayoutVars>
          <dgm:chPref val="3"/>
        </dgm:presLayoutVars>
      </dgm:prSet>
      <dgm:spPr/>
    </dgm:pt>
    <dgm:pt modelId="{1D24D980-7612-7545-859E-DBE0CBFAE734}" type="pres">
      <dgm:prSet presAssocID="{42650E71-D31D-B149-9358-30140D2CD152}" presName="level2hierChild" presStyleCnt="0"/>
      <dgm:spPr/>
    </dgm:pt>
    <dgm:pt modelId="{CE8A32C4-21D3-0245-A1D6-817AD0D49F57}" type="pres">
      <dgm:prSet presAssocID="{6A0F3569-329C-9047-BB7D-7753FF343389}" presName="conn2-1" presStyleLbl="parChTrans1D2" presStyleIdx="0" presStyleCnt="3"/>
      <dgm:spPr/>
    </dgm:pt>
    <dgm:pt modelId="{E75C2900-D628-5B48-ADCE-4D7BB3F6EB5D}" type="pres">
      <dgm:prSet presAssocID="{6A0F3569-329C-9047-BB7D-7753FF343389}" presName="connTx" presStyleLbl="parChTrans1D2" presStyleIdx="0" presStyleCnt="3"/>
      <dgm:spPr/>
    </dgm:pt>
    <dgm:pt modelId="{669845D3-70B1-3E4E-9869-2760C9F242F9}" type="pres">
      <dgm:prSet presAssocID="{26A86F80-8528-A948-9FC3-6ECBBC90D2D0}" presName="root2" presStyleCnt="0"/>
      <dgm:spPr/>
    </dgm:pt>
    <dgm:pt modelId="{D6FC27E2-E87A-DE4B-A421-93644FB6C9AD}" type="pres">
      <dgm:prSet presAssocID="{26A86F80-8528-A948-9FC3-6ECBBC90D2D0}" presName="LevelTwoTextNode" presStyleLbl="node2" presStyleIdx="0" presStyleCnt="3">
        <dgm:presLayoutVars>
          <dgm:chPref val="3"/>
        </dgm:presLayoutVars>
      </dgm:prSet>
      <dgm:spPr/>
    </dgm:pt>
    <dgm:pt modelId="{47C14561-058C-554D-A986-9E6F5D729C4C}" type="pres">
      <dgm:prSet presAssocID="{26A86F80-8528-A948-9FC3-6ECBBC90D2D0}" presName="level3hierChild" presStyleCnt="0"/>
      <dgm:spPr/>
    </dgm:pt>
    <dgm:pt modelId="{EA72BBE0-1ABE-7444-A482-6421CD75188A}" type="pres">
      <dgm:prSet presAssocID="{BCCF08C8-78DC-C54F-89DB-AFAE20DCBCD0}" presName="conn2-1" presStyleLbl="parChTrans1D2" presStyleIdx="1" presStyleCnt="3"/>
      <dgm:spPr/>
    </dgm:pt>
    <dgm:pt modelId="{C366DA40-18BB-E74B-A19C-B586DA920B32}" type="pres">
      <dgm:prSet presAssocID="{BCCF08C8-78DC-C54F-89DB-AFAE20DCBCD0}" presName="connTx" presStyleLbl="parChTrans1D2" presStyleIdx="1" presStyleCnt="3"/>
      <dgm:spPr/>
    </dgm:pt>
    <dgm:pt modelId="{CE0378E3-49FD-B74F-BE5D-736D11AAF58D}" type="pres">
      <dgm:prSet presAssocID="{6927242D-35A9-D047-9166-689CD1D88AB4}" presName="root2" presStyleCnt="0"/>
      <dgm:spPr/>
    </dgm:pt>
    <dgm:pt modelId="{A38D6028-56CA-5B48-B8F6-71BB085D09C2}" type="pres">
      <dgm:prSet presAssocID="{6927242D-35A9-D047-9166-689CD1D88AB4}" presName="LevelTwoTextNode" presStyleLbl="node2" presStyleIdx="1" presStyleCnt="3">
        <dgm:presLayoutVars>
          <dgm:chPref val="3"/>
        </dgm:presLayoutVars>
      </dgm:prSet>
      <dgm:spPr/>
    </dgm:pt>
    <dgm:pt modelId="{7D8E130D-EF11-5442-902B-EADEB59D1EA9}" type="pres">
      <dgm:prSet presAssocID="{6927242D-35A9-D047-9166-689CD1D88AB4}" presName="level3hierChild" presStyleCnt="0"/>
      <dgm:spPr/>
    </dgm:pt>
    <dgm:pt modelId="{6D364246-EA3C-3B48-887A-70247C89BE9F}" type="pres">
      <dgm:prSet presAssocID="{F37DED13-96FC-424D-B7AA-1B23FF8F71B0}" presName="conn2-1" presStyleLbl="parChTrans1D2" presStyleIdx="2" presStyleCnt="3"/>
      <dgm:spPr/>
    </dgm:pt>
    <dgm:pt modelId="{4883AAEC-473E-DB4E-AA11-28D647606299}" type="pres">
      <dgm:prSet presAssocID="{F37DED13-96FC-424D-B7AA-1B23FF8F71B0}" presName="connTx" presStyleLbl="parChTrans1D2" presStyleIdx="2" presStyleCnt="3"/>
      <dgm:spPr/>
    </dgm:pt>
    <dgm:pt modelId="{6A723E47-A68E-854C-AAB7-B1FBDEDEE748}" type="pres">
      <dgm:prSet presAssocID="{67D1D0C4-7140-4941-97E1-0192A73CD6BE}" presName="root2" presStyleCnt="0"/>
      <dgm:spPr/>
    </dgm:pt>
    <dgm:pt modelId="{B77AB046-7993-9A41-88DF-DA64DF41CEB6}" type="pres">
      <dgm:prSet presAssocID="{67D1D0C4-7140-4941-97E1-0192A73CD6BE}" presName="LevelTwoTextNode" presStyleLbl="node2" presStyleIdx="2" presStyleCnt="3">
        <dgm:presLayoutVars>
          <dgm:chPref val="3"/>
        </dgm:presLayoutVars>
      </dgm:prSet>
      <dgm:spPr/>
    </dgm:pt>
    <dgm:pt modelId="{5BE8F53F-9B57-1841-903E-BF7DDC156185}" type="pres">
      <dgm:prSet presAssocID="{67D1D0C4-7140-4941-97E1-0192A73CD6BE}" presName="level3hierChild" presStyleCnt="0"/>
      <dgm:spPr/>
    </dgm:pt>
  </dgm:ptLst>
  <dgm:cxnLst>
    <dgm:cxn modelId="{B0261B1D-87DB-6A4B-B14F-B0676B26E16A}" type="presOf" srcId="{F37DED13-96FC-424D-B7AA-1B23FF8F71B0}" destId="{6D364246-EA3C-3B48-887A-70247C89BE9F}" srcOrd="0" destOrd="0" presId="urn:microsoft.com/office/officeart/2008/layout/HorizontalMultiLevelHierarchy"/>
    <dgm:cxn modelId="{FDC2C12A-7D13-8347-95A7-5343BE1DA44F}" type="presOf" srcId="{BCCF08C8-78DC-C54F-89DB-AFAE20DCBCD0}" destId="{C366DA40-18BB-E74B-A19C-B586DA920B32}" srcOrd="1" destOrd="0" presId="urn:microsoft.com/office/officeart/2008/layout/HorizontalMultiLevelHierarchy"/>
    <dgm:cxn modelId="{6A4CE72E-F329-EC4B-B15A-26B2CDC7C3CF}" type="presOf" srcId="{26A86F80-8528-A948-9FC3-6ECBBC90D2D0}" destId="{D6FC27E2-E87A-DE4B-A421-93644FB6C9AD}" srcOrd="0" destOrd="0" presId="urn:microsoft.com/office/officeart/2008/layout/HorizontalMultiLevelHierarchy"/>
    <dgm:cxn modelId="{F64BBE31-75F2-154D-B9AF-65319E17E934}" type="presOf" srcId="{6A0F3569-329C-9047-BB7D-7753FF343389}" destId="{E75C2900-D628-5B48-ADCE-4D7BB3F6EB5D}" srcOrd="1" destOrd="0" presId="urn:microsoft.com/office/officeart/2008/layout/HorizontalMultiLevelHierarchy"/>
    <dgm:cxn modelId="{A8B8B348-2045-5248-BF7A-2510BCD8C080}" type="presOf" srcId="{F37DED13-96FC-424D-B7AA-1B23FF8F71B0}" destId="{4883AAEC-473E-DB4E-AA11-28D647606299}" srcOrd="1" destOrd="0" presId="urn:microsoft.com/office/officeart/2008/layout/HorizontalMultiLevelHierarchy"/>
    <dgm:cxn modelId="{576A9A4C-3B6A-7745-BE45-54A8A36595A1}" type="presOf" srcId="{67D1D0C4-7140-4941-97E1-0192A73CD6BE}" destId="{B77AB046-7993-9A41-88DF-DA64DF41CEB6}" srcOrd="0" destOrd="0" presId="urn:microsoft.com/office/officeart/2008/layout/HorizontalMultiLevelHierarchy"/>
    <dgm:cxn modelId="{9E93264E-3AAA-4940-A643-200691E00AB6}" type="presOf" srcId="{6927242D-35A9-D047-9166-689CD1D88AB4}" destId="{A38D6028-56CA-5B48-B8F6-71BB085D09C2}" srcOrd="0" destOrd="0" presId="urn:microsoft.com/office/officeart/2008/layout/HorizontalMultiLevelHierarchy"/>
    <dgm:cxn modelId="{5A563B71-CFF6-C547-910D-0C6D20D6BB34}" srcId="{42650E71-D31D-B149-9358-30140D2CD152}" destId="{6927242D-35A9-D047-9166-689CD1D88AB4}" srcOrd="1" destOrd="0" parTransId="{BCCF08C8-78DC-C54F-89DB-AFAE20DCBCD0}" sibTransId="{234D2842-D874-5242-B7BC-0783D96261DD}"/>
    <dgm:cxn modelId="{657CC775-2BF3-704C-B232-7B5E1558F015}" type="presOf" srcId="{27AB353D-A796-1042-851C-F34CCA638385}" destId="{4734DDD7-9C6A-6848-86D6-E00599A6B562}" srcOrd="0" destOrd="0" presId="urn:microsoft.com/office/officeart/2008/layout/HorizontalMultiLevelHierarchy"/>
    <dgm:cxn modelId="{78525D8F-AE11-D541-891F-75F31C64CB43}" srcId="{42650E71-D31D-B149-9358-30140D2CD152}" destId="{67D1D0C4-7140-4941-97E1-0192A73CD6BE}" srcOrd="2" destOrd="0" parTransId="{F37DED13-96FC-424D-B7AA-1B23FF8F71B0}" sibTransId="{8AABF158-DEA3-A149-980F-F193C8EE7887}"/>
    <dgm:cxn modelId="{B60D58A2-CDCD-1140-9B33-F292B15C3C0C}" type="presOf" srcId="{6A0F3569-329C-9047-BB7D-7753FF343389}" destId="{CE8A32C4-21D3-0245-A1D6-817AD0D49F57}" srcOrd="0" destOrd="0" presId="urn:microsoft.com/office/officeart/2008/layout/HorizontalMultiLevelHierarchy"/>
    <dgm:cxn modelId="{9941DCB7-35C2-B649-97D4-D07A6E6000A9}" type="presOf" srcId="{42650E71-D31D-B149-9358-30140D2CD152}" destId="{545ED0E9-8406-6E41-A4C3-C4D4DD42925A}" srcOrd="0" destOrd="0" presId="urn:microsoft.com/office/officeart/2008/layout/HorizontalMultiLevelHierarchy"/>
    <dgm:cxn modelId="{36C720C7-B926-6744-817D-4AAEC71DC769}" srcId="{27AB353D-A796-1042-851C-F34CCA638385}" destId="{42650E71-D31D-B149-9358-30140D2CD152}" srcOrd="0" destOrd="0" parTransId="{09E050D1-1808-6442-988C-9B514B32AAD1}" sibTransId="{77447F26-5360-A646-885B-EF0DD2237733}"/>
    <dgm:cxn modelId="{09D581CA-45E2-A745-8FC8-6BB2E785F56D}" srcId="{42650E71-D31D-B149-9358-30140D2CD152}" destId="{26A86F80-8528-A948-9FC3-6ECBBC90D2D0}" srcOrd="0" destOrd="0" parTransId="{6A0F3569-329C-9047-BB7D-7753FF343389}" sibTransId="{8231657A-FC64-684A-8AA6-AB497D92F226}"/>
    <dgm:cxn modelId="{7AEC83F5-F8DD-B34B-B16D-4B3B3284BEC0}" type="presOf" srcId="{BCCF08C8-78DC-C54F-89DB-AFAE20DCBCD0}" destId="{EA72BBE0-1ABE-7444-A482-6421CD75188A}" srcOrd="0" destOrd="0" presId="urn:microsoft.com/office/officeart/2008/layout/HorizontalMultiLevelHierarchy"/>
    <dgm:cxn modelId="{9494B4F6-721A-0549-AE04-43AAF6DFDBC4}" type="presParOf" srcId="{4734DDD7-9C6A-6848-86D6-E00599A6B562}" destId="{F79ED2E7-74DA-754C-922E-57FA00EB2A59}" srcOrd="0" destOrd="0" presId="urn:microsoft.com/office/officeart/2008/layout/HorizontalMultiLevelHierarchy"/>
    <dgm:cxn modelId="{A5FB0F50-AF5D-6449-B2A0-115B2DD5B94C}" type="presParOf" srcId="{F79ED2E7-74DA-754C-922E-57FA00EB2A59}" destId="{545ED0E9-8406-6E41-A4C3-C4D4DD42925A}" srcOrd="0" destOrd="0" presId="urn:microsoft.com/office/officeart/2008/layout/HorizontalMultiLevelHierarchy"/>
    <dgm:cxn modelId="{244165CD-BA65-CB47-91AE-06EC9B8416AF}" type="presParOf" srcId="{F79ED2E7-74DA-754C-922E-57FA00EB2A59}" destId="{1D24D980-7612-7545-859E-DBE0CBFAE734}" srcOrd="1" destOrd="0" presId="urn:microsoft.com/office/officeart/2008/layout/HorizontalMultiLevelHierarchy"/>
    <dgm:cxn modelId="{2D2DD03D-1A36-4F47-B2EF-4E1144173CD1}" type="presParOf" srcId="{1D24D980-7612-7545-859E-DBE0CBFAE734}" destId="{CE8A32C4-21D3-0245-A1D6-817AD0D49F57}" srcOrd="0" destOrd="0" presId="urn:microsoft.com/office/officeart/2008/layout/HorizontalMultiLevelHierarchy"/>
    <dgm:cxn modelId="{50BEAFA8-D4A5-3047-B958-961E80993B51}" type="presParOf" srcId="{CE8A32C4-21D3-0245-A1D6-817AD0D49F57}" destId="{E75C2900-D628-5B48-ADCE-4D7BB3F6EB5D}" srcOrd="0" destOrd="0" presId="urn:microsoft.com/office/officeart/2008/layout/HorizontalMultiLevelHierarchy"/>
    <dgm:cxn modelId="{207FA76E-17BD-D146-85EB-563FFA725ED7}" type="presParOf" srcId="{1D24D980-7612-7545-859E-DBE0CBFAE734}" destId="{669845D3-70B1-3E4E-9869-2760C9F242F9}" srcOrd="1" destOrd="0" presId="urn:microsoft.com/office/officeart/2008/layout/HorizontalMultiLevelHierarchy"/>
    <dgm:cxn modelId="{51E827E7-B18F-384C-8795-75E6FC3ED46F}" type="presParOf" srcId="{669845D3-70B1-3E4E-9869-2760C9F242F9}" destId="{D6FC27E2-E87A-DE4B-A421-93644FB6C9AD}" srcOrd="0" destOrd="0" presId="urn:microsoft.com/office/officeart/2008/layout/HorizontalMultiLevelHierarchy"/>
    <dgm:cxn modelId="{5A8035D0-2937-0A4B-A2DE-D32E9BE5A0BD}" type="presParOf" srcId="{669845D3-70B1-3E4E-9869-2760C9F242F9}" destId="{47C14561-058C-554D-A986-9E6F5D729C4C}" srcOrd="1" destOrd="0" presId="urn:microsoft.com/office/officeart/2008/layout/HorizontalMultiLevelHierarchy"/>
    <dgm:cxn modelId="{413B4974-1A8C-6944-9FBE-1DA362F382DA}" type="presParOf" srcId="{1D24D980-7612-7545-859E-DBE0CBFAE734}" destId="{EA72BBE0-1ABE-7444-A482-6421CD75188A}" srcOrd="2" destOrd="0" presId="urn:microsoft.com/office/officeart/2008/layout/HorizontalMultiLevelHierarchy"/>
    <dgm:cxn modelId="{99FFBFD0-9FAA-3B48-BA35-5009B7410476}" type="presParOf" srcId="{EA72BBE0-1ABE-7444-A482-6421CD75188A}" destId="{C366DA40-18BB-E74B-A19C-B586DA920B32}" srcOrd="0" destOrd="0" presId="urn:microsoft.com/office/officeart/2008/layout/HorizontalMultiLevelHierarchy"/>
    <dgm:cxn modelId="{691F3505-6917-984F-8FDC-78801A6E8E82}" type="presParOf" srcId="{1D24D980-7612-7545-859E-DBE0CBFAE734}" destId="{CE0378E3-49FD-B74F-BE5D-736D11AAF58D}" srcOrd="3" destOrd="0" presId="urn:microsoft.com/office/officeart/2008/layout/HorizontalMultiLevelHierarchy"/>
    <dgm:cxn modelId="{46831082-91F1-0A44-90D2-FBFFFF287967}" type="presParOf" srcId="{CE0378E3-49FD-B74F-BE5D-736D11AAF58D}" destId="{A38D6028-56CA-5B48-B8F6-71BB085D09C2}" srcOrd="0" destOrd="0" presId="urn:microsoft.com/office/officeart/2008/layout/HorizontalMultiLevelHierarchy"/>
    <dgm:cxn modelId="{9F7AFAEB-8211-E94A-8F99-9C8441CFD9FA}" type="presParOf" srcId="{CE0378E3-49FD-B74F-BE5D-736D11AAF58D}" destId="{7D8E130D-EF11-5442-902B-EADEB59D1EA9}" srcOrd="1" destOrd="0" presId="urn:microsoft.com/office/officeart/2008/layout/HorizontalMultiLevelHierarchy"/>
    <dgm:cxn modelId="{833489D2-ABB2-AD4E-9B0E-85C994ECC218}" type="presParOf" srcId="{1D24D980-7612-7545-859E-DBE0CBFAE734}" destId="{6D364246-EA3C-3B48-887A-70247C89BE9F}" srcOrd="4" destOrd="0" presId="urn:microsoft.com/office/officeart/2008/layout/HorizontalMultiLevelHierarchy"/>
    <dgm:cxn modelId="{195F9DEE-AA12-6A44-A838-390926FD8CDB}" type="presParOf" srcId="{6D364246-EA3C-3B48-887A-70247C89BE9F}" destId="{4883AAEC-473E-DB4E-AA11-28D647606299}" srcOrd="0" destOrd="0" presId="urn:microsoft.com/office/officeart/2008/layout/HorizontalMultiLevelHierarchy"/>
    <dgm:cxn modelId="{5842002B-363A-1B46-BBC0-043251D7DA8C}" type="presParOf" srcId="{1D24D980-7612-7545-859E-DBE0CBFAE734}" destId="{6A723E47-A68E-854C-AAB7-B1FBDEDEE748}" srcOrd="5" destOrd="0" presId="urn:microsoft.com/office/officeart/2008/layout/HorizontalMultiLevelHierarchy"/>
    <dgm:cxn modelId="{43960A6D-592F-4045-AAAA-E76A184EB31E}" type="presParOf" srcId="{6A723E47-A68E-854C-AAB7-B1FBDEDEE748}" destId="{B77AB046-7993-9A41-88DF-DA64DF41CEB6}" srcOrd="0" destOrd="0" presId="urn:microsoft.com/office/officeart/2008/layout/HorizontalMultiLevelHierarchy"/>
    <dgm:cxn modelId="{61B74ED5-EE0C-314C-8CC9-B4A7C4940490}" type="presParOf" srcId="{6A723E47-A68E-854C-AAB7-B1FBDEDEE748}" destId="{5BE8F53F-9B57-1841-903E-BF7DDC156185}" srcOrd="1" destOrd="0" presId="urn:microsoft.com/office/officeart/2008/layout/HorizontalMultiLevelHierarchy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5D4C613C-78C5-5A48-B500-8A01D183EECE}" type="doc">
      <dgm:prSet loTypeId="urn:microsoft.com/office/officeart/2008/layout/HorizontalMultiLevelHierarchy" loCatId="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GB"/>
        </a:p>
      </dgm:t>
    </dgm:pt>
    <dgm:pt modelId="{3A5E8DF2-D6C5-9043-BC27-9611331FEA73}">
      <dgm:prSet phldrT="[Text]"/>
      <dgm:spPr>
        <a:gradFill flip="none" rotWithShape="1">
          <a:gsLst>
            <a:gs pos="10000">
              <a:srgbClr val="FF8AD8">
                <a:alpha val="83922"/>
              </a:srgbClr>
            </a:gs>
            <a:gs pos="83000">
              <a:schemeClr val="accent6">
                <a:lumMod val="40000"/>
                <a:lumOff val="60000"/>
              </a:schemeClr>
            </a:gs>
            <a:gs pos="65000">
              <a:schemeClr val="accent4">
                <a:lumMod val="60000"/>
                <a:lumOff val="40000"/>
              </a:schemeClr>
            </a:gs>
            <a:gs pos="39000">
              <a:schemeClr val="accent2">
                <a:lumMod val="40000"/>
                <a:lumOff val="60000"/>
              </a:schemeClr>
            </a:gs>
          </a:gsLst>
          <a:path path="rect">
            <a:fillToRect l="100000" b="100000"/>
          </a:path>
          <a:tileRect t="-100000" r="-100000"/>
        </a:gradFill>
      </dgm:spPr>
      <dgm:t>
        <a:bodyPr/>
        <a:lstStyle/>
        <a:p>
          <a:r>
            <a:rPr lang="en-GB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Baloo Bhaijaan" panose="03080902040302020200" pitchFamily="66" charset="-78"/>
              <a:ea typeface="Apple Color Emoji" pitchFamily="2" charset="0"/>
              <a:cs typeface="Baloo Bhaijaan" panose="03080902040302020200" pitchFamily="66" charset="-78"/>
            </a:rPr>
            <a:t>Advantages</a:t>
          </a:r>
          <a:endParaRPr lang="en-GB" dirty="0">
            <a:latin typeface="Baloo Bhaijaan" panose="03080902040302020200" pitchFamily="66" charset="-78"/>
            <a:ea typeface="Apple Color Emoji" pitchFamily="2" charset="0"/>
            <a:cs typeface="Baloo Bhaijaan" panose="03080902040302020200" pitchFamily="66" charset="-78"/>
          </a:endParaRPr>
        </a:p>
      </dgm:t>
    </dgm:pt>
    <dgm:pt modelId="{3094CED6-5734-1843-89AB-92AF3FDC664F}" type="parTrans" cxnId="{85ADFAC0-C770-8046-8FFF-9B566036F42F}">
      <dgm:prSet/>
      <dgm:spPr/>
      <dgm:t>
        <a:bodyPr/>
        <a:lstStyle/>
        <a:p>
          <a:endParaRPr lang="en-GB"/>
        </a:p>
      </dgm:t>
    </dgm:pt>
    <dgm:pt modelId="{448B9B3C-B45B-6547-B63B-686ADF69590C}" type="sibTrans" cxnId="{85ADFAC0-C770-8046-8FFF-9B566036F42F}">
      <dgm:prSet/>
      <dgm:spPr/>
      <dgm:t>
        <a:bodyPr/>
        <a:lstStyle/>
        <a:p>
          <a:endParaRPr lang="en-GB"/>
        </a:p>
      </dgm:t>
    </dgm:pt>
    <dgm:pt modelId="{D3CB1DF4-5580-C645-BDB9-A3E994003CDA}">
      <dgm:prSet phldrT="[Text]"/>
      <dgm:spPr>
        <a:gradFill rotWithShape="0">
          <a:gsLst>
            <a:gs pos="10000">
              <a:srgbClr val="F7F96C"/>
            </a:gs>
            <a:gs pos="83000">
              <a:srgbClr val="3DD9EF"/>
            </a:gs>
            <a:gs pos="65000">
              <a:srgbClr val="E8EAE9"/>
            </a:gs>
            <a:gs pos="42000">
              <a:schemeClr val="accent1">
                <a:lumMod val="30000"/>
                <a:lumOff val="70000"/>
              </a:schemeClr>
            </a:gs>
          </a:gsLst>
          <a:path path="circle">
            <a:fillToRect l="100000" t="100000"/>
          </a:path>
        </a:gradFill>
      </dgm:spPr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IN" dirty="0">
              <a:solidFill>
                <a:schemeClr val="tx1"/>
              </a:solidFill>
              <a:latin typeface="Baloo Bhaijaan" panose="03080902040302020200" pitchFamily="66" charset="-78"/>
              <a:ea typeface="Apple Color Emoji" pitchFamily="2" charset="0"/>
              <a:cs typeface="Baloo Bhaijaan" panose="03080902040302020200" pitchFamily="66" charset="-78"/>
            </a:rPr>
            <a:t>You only need to remember one strong password</a:t>
          </a:r>
          <a:endParaRPr lang="en-GB" dirty="0">
            <a:latin typeface="Baloo Bhaijaan" panose="03080902040302020200" pitchFamily="66" charset="-78"/>
            <a:ea typeface="Apple Color Emoji" pitchFamily="2" charset="0"/>
            <a:cs typeface="Baloo Bhaijaan" panose="03080902040302020200" pitchFamily="66" charset="-78"/>
          </a:endParaRPr>
        </a:p>
      </dgm:t>
    </dgm:pt>
    <dgm:pt modelId="{6F6195C8-63EA-7D4C-BBD4-0CCF8699CF62}" type="parTrans" cxnId="{7169EB2F-50DA-0940-8182-2C0E44C6B036}">
      <dgm:prSet/>
      <dgm:spPr/>
      <dgm:t>
        <a:bodyPr/>
        <a:lstStyle/>
        <a:p>
          <a:endParaRPr lang="en-GB"/>
        </a:p>
      </dgm:t>
    </dgm:pt>
    <dgm:pt modelId="{CBFFCA2E-2820-6143-AB6A-7765DCDED76F}" type="sibTrans" cxnId="{7169EB2F-50DA-0940-8182-2C0E44C6B036}">
      <dgm:prSet/>
      <dgm:spPr/>
      <dgm:t>
        <a:bodyPr/>
        <a:lstStyle/>
        <a:p>
          <a:endParaRPr lang="en-GB"/>
        </a:p>
      </dgm:t>
    </dgm:pt>
    <dgm:pt modelId="{6D89826F-556D-3446-8E7E-82662B39B48B}">
      <dgm:prSet phldrT="[Text]"/>
      <dgm:spPr>
        <a:gradFill rotWithShape="0">
          <a:gsLst>
            <a:gs pos="10000">
              <a:srgbClr val="F7F96C"/>
            </a:gs>
            <a:gs pos="83000">
              <a:srgbClr val="3DD9EF"/>
            </a:gs>
            <a:gs pos="65000">
              <a:srgbClr val="E8EAE9"/>
            </a:gs>
            <a:gs pos="42000">
              <a:schemeClr val="accent1">
                <a:lumMod val="30000"/>
                <a:lumOff val="70000"/>
              </a:schemeClr>
            </a:gs>
          </a:gsLst>
          <a:path path="circle">
            <a:fillToRect l="100000" t="100000"/>
          </a:path>
        </a:gradFill>
      </dgm:spPr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IN" b="0" i="0" dirty="0">
              <a:solidFill>
                <a:schemeClr val="tx1"/>
              </a:solidFill>
              <a:latin typeface="Baloo Bhaijaan" panose="03080902040302020200" pitchFamily="66" charset="-78"/>
              <a:ea typeface="+mn-ea"/>
              <a:cs typeface="Baloo Bhaijaan" panose="03080902040302020200" pitchFamily="66" charset="-78"/>
            </a:rPr>
            <a:t>Forget about forgetting passwords. Your password manager remembers for you!</a:t>
          </a:r>
          <a:endParaRPr lang="en-GB" b="0" i="0" dirty="0">
            <a:latin typeface="Baloo Bhaijaan" panose="03080902040302020200" pitchFamily="66" charset="-78"/>
            <a:cs typeface="Baloo Bhaijaan" panose="03080902040302020200" pitchFamily="66" charset="-78"/>
          </a:endParaRPr>
        </a:p>
      </dgm:t>
    </dgm:pt>
    <dgm:pt modelId="{88E5B7AB-74C8-6E4E-9523-86B939608B5D}" type="parTrans" cxnId="{5B3C4B67-32F2-5146-A538-7B26C11895C9}">
      <dgm:prSet/>
      <dgm:spPr/>
      <dgm:t>
        <a:bodyPr/>
        <a:lstStyle/>
        <a:p>
          <a:endParaRPr lang="en-GB"/>
        </a:p>
      </dgm:t>
    </dgm:pt>
    <dgm:pt modelId="{5E12AE89-4B5E-9442-AC8F-9AFEF5B100D8}" type="sibTrans" cxnId="{5B3C4B67-32F2-5146-A538-7B26C11895C9}">
      <dgm:prSet/>
      <dgm:spPr/>
      <dgm:t>
        <a:bodyPr/>
        <a:lstStyle/>
        <a:p>
          <a:endParaRPr lang="en-GB"/>
        </a:p>
      </dgm:t>
    </dgm:pt>
    <dgm:pt modelId="{4EC0EAEA-B6E9-2F42-B1BE-901AC64A71B7}">
      <dgm:prSet phldrT="[Text]"/>
      <dgm:spPr>
        <a:gradFill rotWithShape="0">
          <a:gsLst>
            <a:gs pos="10000">
              <a:srgbClr val="F7F96C"/>
            </a:gs>
            <a:gs pos="83000">
              <a:srgbClr val="3DD9EF"/>
            </a:gs>
            <a:gs pos="65000">
              <a:srgbClr val="E8EAE9"/>
            </a:gs>
            <a:gs pos="42000">
              <a:schemeClr val="accent1">
                <a:lumMod val="30000"/>
                <a:lumOff val="70000"/>
              </a:schemeClr>
            </a:gs>
          </a:gsLst>
          <a:path path="circle">
            <a:fillToRect l="100000" t="100000"/>
          </a:path>
        </a:gradFill>
      </dgm:spPr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IN" dirty="0">
              <a:solidFill>
                <a:schemeClr val="tx1"/>
              </a:solidFill>
              <a:latin typeface="Baloo Bhaijaan" panose="03080902040302020200" pitchFamily="66" charset="-78"/>
              <a:ea typeface="+mn-ea"/>
              <a:cs typeface="Baloo Bhaijaan" panose="03080902040302020200" pitchFamily="66" charset="-78"/>
            </a:rPr>
            <a:t>It's like a shield that protects your secret codes from tricky villains on the internet</a:t>
          </a:r>
          <a:endParaRPr lang="en-GB" dirty="0">
            <a:latin typeface="Baloo Bhaijaan" panose="03080902040302020200" pitchFamily="66" charset="-78"/>
            <a:cs typeface="Baloo Bhaijaan" panose="03080902040302020200" pitchFamily="66" charset="-78"/>
          </a:endParaRPr>
        </a:p>
      </dgm:t>
    </dgm:pt>
    <dgm:pt modelId="{F38FB561-754D-3740-94A2-6288FA4E150B}" type="parTrans" cxnId="{3C73C1EC-DEF6-0F4A-87C2-213D1C4B8152}">
      <dgm:prSet/>
      <dgm:spPr/>
      <dgm:t>
        <a:bodyPr/>
        <a:lstStyle/>
        <a:p>
          <a:endParaRPr lang="en-GB"/>
        </a:p>
      </dgm:t>
    </dgm:pt>
    <dgm:pt modelId="{06EEF467-2A2E-F543-B2D5-35ADE1A2798F}" type="sibTrans" cxnId="{3C73C1EC-DEF6-0F4A-87C2-213D1C4B8152}">
      <dgm:prSet/>
      <dgm:spPr/>
      <dgm:t>
        <a:bodyPr/>
        <a:lstStyle/>
        <a:p>
          <a:endParaRPr lang="en-GB"/>
        </a:p>
      </dgm:t>
    </dgm:pt>
    <dgm:pt modelId="{92E96DA6-C106-B84D-837E-91A01DEDB8E1}" type="pres">
      <dgm:prSet presAssocID="{5D4C613C-78C5-5A48-B500-8A01D183EECE}" presName="Name0" presStyleCnt="0">
        <dgm:presLayoutVars>
          <dgm:chPref val="1"/>
          <dgm:dir/>
          <dgm:animOne val="branch"/>
          <dgm:animLvl val="lvl"/>
          <dgm:resizeHandles val="exact"/>
        </dgm:presLayoutVars>
      </dgm:prSet>
      <dgm:spPr/>
    </dgm:pt>
    <dgm:pt modelId="{0B1B3E97-EFB8-FE46-A0D8-51DAEBAF025B}" type="pres">
      <dgm:prSet presAssocID="{3A5E8DF2-D6C5-9043-BC27-9611331FEA73}" presName="root1" presStyleCnt="0"/>
      <dgm:spPr/>
    </dgm:pt>
    <dgm:pt modelId="{8E88100A-A95D-564A-8812-FAB91A4D0937}" type="pres">
      <dgm:prSet presAssocID="{3A5E8DF2-D6C5-9043-BC27-9611331FEA73}" presName="LevelOneTextNode" presStyleLbl="node0" presStyleIdx="0" presStyleCnt="1" custLinFactNeighborX="-1251" custLinFactNeighborY="-353">
        <dgm:presLayoutVars>
          <dgm:chPref val="3"/>
        </dgm:presLayoutVars>
      </dgm:prSet>
      <dgm:spPr/>
    </dgm:pt>
    <dgm:pt modelId="{F77122A5-6061-D54C-B54D-574B85776C39}" type="pres">
      <dgm:prSet presAssocID="{3A5E8DF2-D6C5-9043-BC27-9611331FEA73}" presName="level2hierChild" presStyleCnt="0"/>
      <dgm:spPr/>
    </dgm:pt>
    <dgm:pt modelId="{50EE3996-6345-4346-9764-F8FF8131312A}" type="pres">
      <dgm:prSet presAssocID="{6F6195C8-63EA-7D4C-BBD4-0CCF8699CF62}" presName="conn2-1" presStyleLbl="parChTrans1D2" presStyleIdx="0" presStyleCnt="3"/>
      <dgm:spPr/>
    </dgm:pt>
    <dgm:pt modelId="{7FF602BC-3A0E-3D49-887C-56C37B5DB371}" type="pres">
      <dgm:prSet presAssocID="{6F6195C8-63EA-7D4C-BBD4-0CCF8699CF62}" presName="connTx" presStyleLbl="parChTrans1D2" presStyleIdx="0" presStyleCnt="3"/>
      <dgm:spPr/>
    </dgm:pt>
    <dgm:pt modelId="{CF132CFC-63F2-B544-8CF3-18D2070036E8}" type="pres">
      <dgm:prSet presAssocID="{D3CB1DF4-5580-C645-BDB9-A3E994003CDA}" presName="root2" presStyleCnt="0"/>
      <dgm:spPr/>
    </dgm:pt>
    <dgm:pt modelId="{0CE92F0C-B238-BF4D-A103-3E6E8ACB76A6}" type="pres">
      <dgm:prSet presAssocID="{D3CB1DF4-5580-C645-BDB9-A3E994003CDA}" presName="LevelTwoTextNode" presStyleLbl="node2" presStyleIdx="0" presStyleCnt="3">
        <dgm:presLayoutVars>
          <dgm:chPref val="3"/>
        </dgm:presLayoutVars>
      </dgm:prSet>
      <dgm:spPr/>
    </dgm:pt>
    <dgm:pt modelId="{51C79259-E76A-AE4E-A161-B08C75BC81E6}" type="pres">
      <dgm:prSet presAssocID="{D3CB1DF4-5580-C645-BDB9-A3E994003CDA}" presName="level3hierChild" presStyleCnt="0"/>
      <dgm:spPr/>
    </dgm:pt>
    <dgm:pt modelId="{0CAF3AB9-4747-9E4B-95E1-CEBFB94AB792}" type="pres">
      <dgm:prSet presAssocID="{88E5B7AB-74C8-6E4E-9523-86B939608B5D}" presName="conn2-1" presStyleLbl="parChTrans1D2" presStyleIdx="1" presStyleCnt="3"/>
      <dgm:spPr/>
    </dgm:pt>
    <dgm:pt modelId="{F0F8639C-0EE7-E443-A5D5-2FF19479B30B}" type="pres">
      <dgm:prSet presAssocID="{88E5B7AB-74C8-6E4E-9523-86B939608B5D}" presName="connTx" presStyleLbl="parChTrans1D2" presStyleIdx="1" presStyleCnt="3"/>
      <dgm:spPr/>
    </dgm:pt>
    <dgm:pt modelId="{D161A8A9-1BA0-D341-9691-AA45840AA8B4}" type="pres">
      <dgm:prSet presAssocID="{6D89826F-556D-3446-8E7E-82662B39B48B}" presName="root2" presStyleCnt="0"/>
      <dgm:spPr/>
    </dgm:pt>
    <dgm:pt modelId="{9E7A601A-F3B7-4B4E-8196-41A4EAB6425B}" type="pres">
      <dgm:prSet presAssocID="{6D89826F-556D-3446-8E7E-82662B39B48B}" presName="LevelTwoTextNode" presStyleLbl="node2" presStyleIdx="1" presStyleCnt="3">
        <dgm:presLayoutVars>
          <dgm:chPref val="3"/>
        </dgm:presLayoutVars>
      </dgm:prSet>
      <dgm:spPr/>
    </dgm:pt>
    <dgm:pt modelId="{19B82C7C-DD7B-C14B-92D3-92C8E192B341}" type="pres">
      <dgm:prSet presAssocID="{6D89826F-556D-3446-8E7E-82662B39B48B}" presName="level3hierChild" presStyleCnt="0"/>
      <dgm:spPr/>
    </dgm:pt>
    <dgm:pt modelId="{2D9BC64C-040C-5740-A6C6-97727DF91375}" type="pres">
      <dgm:prSet presAssocID="{F38FB561-754D-3740-94A2-6288FA4E150B}" presName="conn2-1" presStyleLbl="parChTrans1D2" presStyleIdx="2" presStyleCnt="3"/>
      <dgm:spPr/>
    </dgm:pt>
    <dgm:pt modelId="{341D039E-BA12-2543-A9DA-E14F6897DCF9}" type="pres">
      <dgm:prSet presAssocID="{F38FB561-754D-3740-94A2-6288FA4E150B}" presName="connTx" presStyleLbl="parChTrans1D2" presStyleIdx="2" presStyleCnt="3"/>
      <dgm:spPr/>
    </dgm:pt>
    <dgm:pt modelId="{EE713F91-2358-4B45-987E-B4DE17E801B9}" type="pres">
      <dgm:prSet presAssocID="{4EC0EAEA-B6E9-2F42-B1BE-901AC64A71B7}" presName="root2" presStyleCnt="0"/>
      <dgm:spPr/>
    </dgm:pt>
    <dgm:pt modelId="{72EDF4FE-3C13-3942-9076-59DD633A87DD}" type="pres">
      <dgm:prSet presAssocID="{4EC0EAEA-B6E9-2F42-B1BE-901AC64A71B7}" presName="LevelTwoTextNode" presStyleLbl="node2" presStyleIdx="2" presStyleCnt="3">
        <dgm:presLayoutVars>
          <dgm:chPref val="3"/>
        </dgm:presLayoutVars>
      </dgm:prSet>
      <dgm:spPr/>
    </dgm:pt>
    <dgm:pt modelId="{948D9864-F3A4-3F43-80DF-C9E64AD619A5}" type="pres">
      <dgm:prSet presAssocID="{4EC0EAEA-B6E9-2F42-B1BE-901AC64A71B7}" presName="level3hierChild" presStyleCnt="0"/>
      <dgm:spPr/>
    </dgm:pt>
  </dgm:ptLst>
  <dgm:cxnLst>
    <dgm:cxn modelId="{0F741F20-FBF9-7144-8082-8A1662E36189}" type="presOf" srcId="{88E5B7AB-74C8-6E4E-9523-86B939608B5D}" destId="{0CAF3AB9-4747-9E4B-95E1-CEBFB94AB792}" srcOrd="0" destOrd="0" presId="urn:microsoft.com/office/officeart/2008/layout/HorizontalMultiLevelHierarchy"/>
    <dgm:cxn modelId="{7169EB2F-50DA-0940-8182-2C0E44C6B036}" srcId="{3A5E8DF2-D6C5-9043-BC27-9611331FEA73}" destId="{D3CB1DF4-5580-C645-BDB9-A3E994003CDA}" srcOrd="0" destOrd="0" parTransId="{6F6195C8-63EA-7D4C-BBD4-0CCF8699CF62}" sibTransId="{CBFFCA2E-2820-6143-AB6A-7765DCDED76F}"/>
    <dgm:cxn modelId="{264EB435-D715-5847-8221-A7E7E12B4650}" type="presOf" srcId="{4EC0EAEA-B6E9-2F42-B1BE-901AC64A71B7}" destId="{72EDF4FE-3C13-3942-9076-59DD633A87DD}" srcOrd="0" destOrd="0" presId="urn:microsoft.com/office/officeart/2008/layout/HorizontalMultiLevelHierarchy"/>
    <dgm:cxn modelId="{5B3C4B67-32F2-5146-A538-7B26C11895C9}" srcId="{3A5E8DF2-D6C5-9043-BC27-9611331FEA73}" destId="{6D89826F-556D-3446-8E7E-82662B39B48B}" srcOrd="1" destOrd="0" parTransId="{88E5B7AB-74C8-6E4E-9523-86B939608B5D}" sibTransId="{5E12AE89-4B5E-9442-AC8F-9AFEF5B100D8}"/>
    <dgm:cxn modelId="{69D53073-2159-5342-B64E-73FAA08A5033}" type="presOf" srcId="{3A5E8DF2-D6C5-9043-BC27-9611331FEA73}" destId="{8E88100A-A95D-564A-8812-FAB91A4D0937}" srcOrd="0" destOrd="0" presId="urn:microsoft.com/office/officeart/2008/layout/HorizontalMultiLevelHierarchy"/>
    <dgm:cxn modelId="{373CE377-4A86-284B-88B5-26D9997648B1}" type="presOf" srcId="{F38FB561-754D-3740-94A2-6288FA4E150B}" destId="{341D039E-BA12-2543-A9DA-E14F6897DCF9}" srcOrd="1" destOrd="0" presId="urn:microsoft.com/office/officeart/2008/layout/HorizontalMultiLevelHierarchy"/>
    <dgm:cxn modelId="{673FC392-CD1A-3E4D-A718-34F134EFF250}" type="presOf" srcId="{F38FB561-754D-3740-94A2-6288FA4E150B}" destId="{2D9BC64C-040C-5740-A6C6-97727DF91375}" srcOrd="0" destOrd="0" presId="urn:microsoft.com/office/officeart/2008/layout/HorizontalMultiLevelHierarchy"/>
    <dgm:cxn modelId="{224B41BC-6250-D549-8A70-BFF3DA1F5EF8}" type="presOf" srcId="{6D89826F-556D-3446-8E7E-82662B39B48B}" destId="{9E7A601A-F3B7-4B4E-8196-41A4EAB6425B}" srcOrd="0" destOrd="0" presId="urn:microsoft.com/office/officeart/2008/layout/HorizontalMultiLevelHierarchy"/>
    <dgm:cxn modelId="{85ADFAC0-C770-8046-8FFF-9B566036F42F}" srcId="{5D4C613C-78C5-5A48-B500-8A01D183EECE}" destId="{3A5E8DF2-D6C5-9043-BC27-9611331FEA73}" srcOrd="0" destOrd="0" parTransId="{3094CED6-5734-1843-89AB-92AF3FDC664F}" sibTransId="{448B9B3C-B45B-6547-B63B-686ADF69590C}"/>
    <dgm:cxn modelId="{D45DE8C4-3450-6E4F-A53D-76471F43992E}" type="presOf" srcId="{6F6195C8-63EA-7D4C-BBD4-0CCF8699CF62}" destId="{7FF602BC-3A0E-3D49-887C-56C37B5DB371}" srcOrd="1" destOrd="0" presId="urn:microsoft.com/office/officeart/2008/layout/HorizontalMultiLevelHierarchy"/>
    <dgm:cxn modelId="{B45EE8D5-7049-0346-89B0-B619B3B549E9}" type="presOf" srcId="{5D4C613C-78C5-5A48-B500-8A01D183EECE}" destId="{92E96DA6-C106-B84D-837E-91A01DEDB8E1}" srcOrd="0" destOrd="0" presId="urn:microsoft.com/office/officeart/2008/layout/HorizontalMultiLevelHierarchy"/>
    <dgm:cxn modelId="{1CFE47E9-DBCD-B748-A9D2-68D912BAD4F7}" type="presOf" srcId="{88E5B7AB-74C8-6E4E-9523-86B939608B5D}" destId="{F0F8639C-0EE7-E443-A5D5-2FF19479B30B}" srcOrd="1" destOrd="0" presId="urn:microsoft.com/office/officeart/2008/layout/HorizontalMultiLevelHierarchy"/>
    <dgm:cxn modelId="{94F56CE9-83D6-8744-89C9-9201FF923541}" type="presOf" srcId="{6F6195C8-63EA-7D4C-BBD4-0CCF8699CF62}" destId="{50EE3996-6345-4346-9764-F8FF8131312A}" srcOrd="0" destOrd="0" presId="urn:microsoft.com/office/officeart/2008/layout/HorizontalMultiLevelHierarchy"/>
    <dgm:cxn modelId="{3C73C1EC-DEF6-0F4A-87C2-213D1C4B8152}" srcId="{3A5E8DF2-D6C5-9043-BC27-9611331FEA73}" destId="{4EC0EAEA-B6E9-2F42-B1BE-901AC64A71B7}" srcOrd="2" destOrd="0" parTransId="{F38FB561-754D-3740-94A2-6288FA4E150B}" sibTransId="{06EEF467-2A2E-F543-B2D5-35ADE1A2798F}"/>
    <dgm:cxn modelId="{B0DDC4F5-2A71-D14D-B3F6-414E5635EF47}" type="presOf" srcId="{D3CB1DF4-5580-C645-BDB9-A3E994003CDA}" destId="{0CE92F0C-B238-BF4D-A103-3E6E8ACB76A6}" srcOrd="0" destOrd="0" presId="urn:microsoft.com/office/officeart/2008/layout/HorizontalMultiLevelHierarchy"/>
    <dgm:cxn modelId="{98D97555-0B57-7B4E-9D61-263EB5513035}" type="presParOf" srcId="{92E96DA6-C106-B84D-837E-91A01DEDB8E1}" destId="{0B1B3E97-EFB8-FE46-A0D8-51DAEBAF025B}" srcOrd="0" destOrd="0" presId="urn:microsoft.com/office/officeart/2008/layout/HorizontalMultiLevelHierarchy"/>
    <dgm:cxn modelId="{9DDDB32F-0A5F-9E4D-A43C-659924EF2586}" type="presParOf" srcId="{0B1B3E97-EFB8-FE46-A0D8-51DAEBAF025B}" destId="{8E88100A-A95D-564A-8812-FAB91A4D0937}" srcOrd="0" destOrd="0" presId="urn:microsoft.com/office/officeart/2008/layout/HorizontalMultiLevelHierarchy"/>
    <dgm:cxn modelId="{B824932E-E572-9A44-8DE9-1FB9825D7B99}" type="presParOf" srcId="{0B1B3E97-EFB8-FE46-A0D8-51DAEBAF025B}" destId="{F77122A5-6061-D54C-B54D-574B85776C39}" srcOrd="1" destOrd="0" presId="urn:microsoft.com/office/officeart/2008/layout/HorizontalMultiLevelHierarchy"/>
    <dgm:cxn modelId="{D98D81D4-225D-F74B-A871-5BF4B4FA9F89}" type="presParOf" srcId="{F77122A5-6061-D54C-B54D-574B85776C39}" destId="{50EE3996-6345-4346-9764-F8FF8131312A}" srcOrd="0" destOrd="0" presId="urn:microsoft.com/office/officeart/2008/layout/HorizontalMultiLevelHierarchy"/>
    <dgm:cxn modelId="{FFBBF569-1CAA-084D-952B-0E97539DE130}" type="presParOf" srcId="{50EE3996-6345-4346-9764-F8FF8131312A}" destId="{7FF602BC-3A0E-3D49-887C-56C37B5DB371}" srcOrd="0" destOrd="0" presId="urn:microsoft.com/office/officeart/2008/layout/HorizontalMultiLevelHierarchy"/>
    <dgm:cxn modelId="{4D408B5F-9967-004D-B17E-FD941D9155A5}" type="presParOf" srcId="{F77122A5-6061-D54C-B54D-574B85776C39}" destId="{CF132CFC-63F2-B544-8CF3-18D2070036E8}" srcOrd="1" destOrd="0" presId="urn:microsoft.com/office/officeart/2008/layout/HorizontalMultiLevelHierarchy"/>
    <dgm:cxn modelId="{8D386E46-80DF-1143-B065-9C25EFCE1E96}" type="presParOf" srcId="{CF132CFC-63F2-B544-8CF3-18D2070036E8}" destId="{0CE92F0C-B238-BF4D-A103-3E6E8ACB76A6}" srcOrd="0" destOrd="0" presId="urn:microsoft.com/office/officeart/2008/layout/HorizontalMultiLevelHierarchy"/>
    <dgm:cxn modelId="{398A9C3A-2195-4940-A45C-7F90389BED1F}" type="presParOf" srcId="{CF132CFC-63F2-B544-8CF3-18D2070036E8}" destId="{51C79259-E76A-AE4E-A161-B08C75BC81E6}" srcOrd="1" destOrd="0" presId="urn:microsoft.com/office/officeart/2008/layout/HorizontalMultiLevelHierarchy"/>
    <dgm:cxn modelId="{BB3E3A89-7065-724B-8D30-19269AE71B32}" type="presParOf" srcId="{F77122A5-6061-D54C-B54D-574B85776C39}" destId="{0CAF3AB9-4747-9E4B-95E1-CEBFB94AB792}" srcOrd="2" destOrd="0" presId="urn:microsoft.com/office/officeart/2008/layout/HorizontalMultiLevelHierarchy"/>
    <dgm:cxn modelId="{C9C52CB9-7ADA-284D-8BB0-7A5BEF6D7887}" type="presParOf" srcId="{0CAF3AB9-4747-9E4B-95E1-CEBFB94AB792}" destId="{F0F8639C-0EE7-E443-A5D5-2FF19479B30B}" srcOrd="0" destOrd="0" presId="urn:microsoft.com/office/officeart/2008/layout/HorizontalMultiLevelHierarchy"/>
    <dgm:cxn modelId="{CE69E4E9-137D-ED4C-81D6-6C1281B17069}" type="presParOf" srcId="{F77122A5-6061-D54C-B54D-574B85776C39}" destId="{D161A8A9-1BA0-D341-9691-AA45840AA8B4}" srcOrd="3" destOrd="0" presId="urn:microsoft.com/office/officeart/2008/layout/HorizontalMultiLevelHierarchy"/>
    <dgm:cxn modelId="{C8F04B2F-7EE1-F248-AEB7-0DB6FE2C2DF7}" type="presParOf" srcId="{D161A8A9-1BA0-D341-9691-AA45840AA8B4}" destId="{9E7A601A-F3B7-4B4E-8196-41A4EAB6425B}" srcOrd="0" destOrd="0" presId="urn:microsoft.com/office/officeart/2008/layout/HorizontalMultiLevelHierarchy"/>
    <dgm:cxn modelId="{FD5D4729-3B7E-AF45-8FD7-05CF65720077}" type="presParOf" srcId="{D161A8A9-1BA0-D341-9691-AA45840AA8B4}" destId="{19B82C7C-DD7B-C14B-92D3-92C8E192B341}" srcOrd="1" destOrd="0" presId="urn:microsoft.com/office/officeart/2008/layout/HorizontalMultiLevelHierarchy"/>
    <dgm:cxn modelId="{B097ABA8-D55D-BB4E-A4CC-A71488F1C90C}" type="presParOf" srcId="{F77122A5-6061-D54C-B54D-574B85776C39}" destId="{2D9BC64C-040C-5740-A6C6-97727DF91375}" srcOrd="4" destOrd="0" presId="urn:microsoft.com/office/officeart/2008/layout/HorizontalMultiLevelHierarchy"/>
    <dgm:cxn modelId="{929091C6-6B7D-3541-A7B6-EBB4DA605C33}" type="presParOf" srcId="{2D9BC64C-040C-5740-A6C6-97727DF91375}" destId="{341D039E-BA12-2543-A9DA-E14F6897DCF9}" srcOrd="0" destOrd="0" presId="urn:microsoft.com/office/officeart/2008/layout/HorizontalMultiLevelHierarchy"/>
    <dgm:cxn modelId="{63BA54E3-2D34-9045-A69A-9B660D82B1D4}" type="presParOf" srcId="{F77122A5-6061-D54C-B54D-574B85776C39}" destId="{EE713F91-2358-4B45-987E-B4DE17E801B9}" srcOrd="5" destOrd="0" presId="urn:microsoft.com/office/officeart/2008/layout/HorizontalMultiLevelHierarchy"/>
    <dgm:cxn modelId="{8B32D3E9-3A64-2E46-B823-AB59133E0E76}" type="presParOf" srcId="{EE713F91-2358-4B45-987E-B4DE17E801B9}" destId="{72EDF4FE-3C13-3942-9076-59DD633A87DD}" srcOrd="0" destOrd="0" presId="urn:microsoft.com/office/officeart/2008/layout/HorizontalMultiLevelHierarchy"/>
    <dgm:cxn modelId="{A5F7761E-5FA5-1E4F-9F37-4277677E3D17}" type="presParOf" srcId="{EE713F91-2358-4B45-987E-B4DE17E801B9}" destId="{948D9864-F3A4-3F43-80DF-C9E64AD619A5}" srcOrd="1" destOrd="0" presId="urn:microsoft.com/office/officeart/2008/layout/HorizontalMultiLevelHierarchy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D364246-EA3C-3B48-887A-70247C89BE9F}">
      <dsp:nvSpPr>
        <dsp:cNvPr id="0" name=""/>
        <dsp:cNvSpPr/>
      </dsp:nvSpPr>
      <dsp:spPr>
        <a:xfrm>
          <a:off x="2552625" y="2709333"/>
          <a:ext cx="675382" cy="1286933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337691" y="0"/>
              </a:lnTo>
              <a:lnTo>
                <a:pt x="337691" y="1286933"/>
              </a:lnTo>
              <a:lnTo>
                <a:pt x="675382" y="1286933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500" kern="1200"/>
        </a:p>
      </dsp:txBody>
      <dsp:txXfrm>
        <a:off x="2853982" y="3316465"/>
        <a:ext cx="72669" cy="72669"/>
      </dsp:txXfrm>
    </dsp:sp>
    <dsp:sp modelId="{EA72BBE0-1ABE-7444-A482-6421CD75188A}">
      <dsp:nvSpPr>
        <dsp:cNvPr id="0" name=""/>
        <dsp:cNvSpPr/>
      </dsp:nvSpPr>
      <dsp:spPr>
        <a:xfrm>
          <a:off x="2552625" y="2663613"/>
          <a:ext cx="675382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675382" y="45720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500" kern="1200"/>
        </a:p>
      </dsp:txBody>
      <dsp:txXfrm>
        <a:off x="2873432" y="2692448"/>
        <a:ext cx="33769" cy="33769"/>
      </dsp:txXfrm>
    </dsp:sp>
    <dsp:sp modelId="{CE8A32C4-21D3-0245-A1D6-817AD0D49F57}">
      <dsp:nvSpPr>
        <dsp:cNvPr id="0" name=""/>
        <dsp:cNvSpPr/>
      </dsp:nvSpPr>
      <dsp:spPr>
        <a:xfrm>
          <a:off x="2552625" y="1422400"/>
          <a:ext cx="675382" cy="1286933"/>
        </a:xfrm>
        <a:custGeom>
          <a:avLst/>
          <a:gdLst/>
          <a:ahLst/>
          <a:cxnLst/>
          <a:rect l="0" t="0" r="0" b="0"/>
          <a:pathLst>
            <a:path>
              <a:moveTo>
                <a:pt x="0" y="1286933"/>
              </a:moveTo>
              <a:lnTo>
                <a:pt x="337691" y="1286933"/>
              </a:lnTo>
              <a:lnTo>
                <a:pt x="337691" y="0"/>
              </a:lnTo>
              <a:lnTo>
                <a:pt x="675382" y="0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500" kern="1200"/>
        </a:p>
      </dsp:txBody>
      <dsp:txXfrm>
        <a:off x="2853982" y="2029532"/>
        <a:ext cx="72669" cy="72669"/>
      </dsp:txXfrm>
    </dsp:sp>
    <dsp:sp modelId="{545ED0E9-8406-6E41-A4C3-C4D4DD42925A}">
      <dsp:nvSpPr>
        <dsp:cNvPr id="0" name=""/>
        <dsp:cNvSpPr/>
      </dsp:nvSpPr>
      <dsp:spPr>
        <a:xfrm rot="16200000">
          <a:off x="-671481" y="2194560"/>
          <a:ext cx="5418667" cy="1029546"/>
        </a:xfrm>
        <a:prstGeom prst="rect">
          <a:avLst/>
        </a:prstGeom>
        <a:gradFill flip="none" rotWithShape="1">
          <a:gsLst>
            <a:gs pos="10000">
              <a:srgbClr val="FF8AD8">
                <a:alpha val="83922"/>
              </a:srgbClr>
            </a:gs>
            <a:gs pos="83000">
              <a:schemeClr val="accent6">
                <a:lumMod val="40000"/>
                <a:lumOff val="60000"/>
              </a:schemeClr>
            </a:gs>
            <a:gs pos="65000">
              <a:schemeClr val="accent4">
                <a:lumMod val="60000"/>
                <a:lumOff val="40000"/>
              </a:schemeClr>
            </a:gs>
            <a:gs pos="39000">
              <a:schemeClr val="accent2">
                <a:lumMod val="40000"/>
                <a:lumOff val="60000"/>
              </a:schemeClr>
            </a:gs>
          </a:gsLst>
          <a:path path="rect">
            <a:fillToRect t="100000" r="100000"/>
          </a:path>
          <a:tileRect l="-100000" b="-100000"/>
        </a:gra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4290" tIns="34290" rIns="34290" bIns="34290" numCol="1" spcCol="1270" anchor="ctr" anchorCtr="0">
          <a:noAutofit/>
        </a:bodyPr>
        <a:lstStyle/>
        <a:p>
          <a:pPr marL="0" lvl="0" indent="0" algn="ctr" defTabSz="2400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5400" kern="120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Baloo Bhaijaan" panose="03080902040302020200" pitchFamily="66" charset="-78"/>
              <a:ea typeface="+mn-ea"/>
              <a:cs typeface="Baloo Bhaijaan" panose="03080902040302020200" pitchFamily="66" charset="-78"/>
            </a:rPr>
            <a:t>Disadvantages</a:t>
          </a:r>
          <a:endParaRPr lang="en-GB" sz="5400" kern="1200" dirty="0">
            <a:latin typeface="Baloo Bhaijaan" panose="03080902040302020200" pitchFamily="66" charset="-78"/>
            <a:cs typeface="Baloo Bhaijaan" panose="03080902040302020200" pitchFamily="66" charset="-78"/>
          </a:endParaRPr>
        </a:p>
      </dsp:txBody>
      <dsp:txXfrm>
        <a:off x="-671481" y="2194560"/>
        <a:ext cx="5418667" cy="1029546"/>
      </dsp:txXfrm>
    </dsp:sp>
    <dsp:sp modelId="{D6FC27E2-E87A-DE4B-A421-93644FB6C9AD}">
      <dsp:nvSpPr>
        <dsp:cNvPr id="0" name=""/>
        <dsp:cNvSpPr/>
      </dsp:nvSpPr>
      <dsp:spPr>
        <a:xfrm>
          <a:off x="3228008" y="907626"/>
          <a:ext cx="3376913" cy="1029546"/>
        </a:xfrm>
        <a:prstGeom prst="rect">
          <a:avLst/>
        </a:prstGeom>
        <a:gradFill rotWithShape="0">
          <a:gsLst>
            <a:gs pos="10000">
              <a:srgbClr val="F7F96C"/>
            </a:gs>
            <a:gs pos="83000">
              <a:srgbClr val="3DD9EF"/>
            </a:gs>
            <a:gs pos="65000">
              <a:srgbClr val="E8EAE9"/>
            </a:gs>
            <a:gs pos="42000">
              <a:schemeClr val="accent1">
                <a:lumMod val="30000"/>
                <a:lumOff val="70000"/>
              </a:schemeClr>
            </a:gs>
          </a:gsLst>
          <a:path path="circle">
            <a:fillToRect l="100000" t="100000"/>
          </a:path>
        </a:gra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065" tIns="12065" rIns="12065" bIns="12065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en-IN" sz="1900" kern="1200" dirty="0">
              <a:solidFill>
                <a:schemeClr val="tx1"/>
              </a:solidFill>
              <a:latin typeface="Baloo Bhaijaan" panose="03080902040302020200" pitchFamily="66" charset="-78"/>
              <a:ea typeface="+mn-ea"/>
              <a:cs typeface="Baloo Bhaijaan" panose="03080902040302020200" pitchFamily="66" charset="-78"/>
            </a:rPr>
            <a:t>Some people may not trust putting all their codes in one place</a:t>
          </a:r>
          <a:endParaRPr lang="en-GB" sz="1900" kern="1200" dirty="0">
            <a:latin typeface="Baloo Bhaijaan" panose="03080902040302020200" pitchFamily="66" charset="-78"/>
            <a:cs typeface="Baloo Bhaijaan" panose="03080902040302020200" pitchFamily="66" charset="-78"/>
          </a:endParaRPr>
        </a:p>
      </dsp:txBody>
      <dsp:txXfrm>
        <a:off x="3228008" y="907626"/>
        <a:ext cx="3376913" cy="1029546"/>
      </dsp:txXfrm>
    </dsp:sp>
    <dsp:sp modelId="{A38D6028-56CA-5B48-B8F6-71BB085D09C2}">
      <dsp:nvSpPr>
        <dsp:cNvPr id="0" name=""/>
        <dsp:cNvSpPr/>
      </dsp:nvSpPr>
      <dsp:spPr>
        <a:xfrm>
          <a:off x="3228008" y="2194560"/>
          <a:ext cx="3376913" cy="1029546"/>
        </a:xfrm>
        <a:prstGeom prst="rect">
          <a:avLst/>
        </a:prstGeom>
        <a:gradFill rotWithShape="0">
          <a:gsLst>
            <a:gs pos="10000">
              <a:srgbClr val="F7F96C"/>
            </a:gs>
            <a:gs pos="83000">
              <a:srgbClr val="3DD9EF"/>
            </a:gs>
            <a:gs pos="65000">
              <a:srgbClr val="E8EAE9"/>
            </a:gs>
            <a:gs pos="42000">
              <a:schemeClr val="accent1">
                <a:lumMod val="30000"/>
                <a:lumOff val="70000"/>
              </a:schemeClr>
            </a:gs>
          </a:gsLst>
          <a:path path="circle">
            <a:fillToRect l="100000" t="100000"/>
          </a:path>
        </a:gra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065" tIns="12065" rIns="12065" bIns="12065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en-IN" sz="1900" b="0" i="0" kern="1200" dirty="0">
              <a:solidFill>
                <a:schemeClr val="tx1"/>
              </a:solidFill>
              <a:latin typeface="Baloo Bhaijaan" panose="03080902040302020200" pitchFamily="66" charset="-78"/>
              <a:cs typeface="Baloo Bhaijaan" panose="03080902040302020200" pitchFamily="66" charset="-78"/>
            </a:rPr>
            <a:t>It might take a little time to learn how to use it</a:t>
          </a:r>
          <a:endParaRPr lang="en-GB" sz="1900" kern="1200" dirty="0">
            <a:solidFill>
              <a:schemeClr val="tx1"/>
            </a:solidFill>
            <a:latin typeface="Baloo Bhaijaan" panose="03080902040302020200" pitchFamily="66" charset="-78"/>
            <a:cs typeface="Baloo Bhaijaan" panose="03080902040302020200" pitchFamily="66" charset="-78"/>
          </a:endParaRPr>
        </a:p>
      </dsp:txBody>
      <dsp:txXfrm>
        <a:off x="3228008" y="2194560"/>
        <a:ext cx="3376913" cy="1029546"/>
      </dsp:txXfrm>
    </dsp:sp>
    <dsp:sp modelId="{B77AB046-7993-9A41-88DF-DA64DF41CEB6}">
      <dsp:nvSpPr>
        <dsp:cNvPr id="0" name=""/>
        <dsp:cNvSpPr/>
      </dsp:nvSpPr>
      <dsp:spPr>
        <a:xfrm>
          <a:off x="3228008" y="3481493"/>
          <a:ext cx="3376913" cy="1029546"/>
        </a:xfrm>
        <a:prstGeom prst="rect">
          <a:avLst/>
        </a:prstGeom>
        <a:gradFill rotWithShape="0">
          <a:gsLst>
            <a:gs pos="10000">
              <a:srgbClr val="F7F96C"/>
            </a:gs>
            <a:gs pos="83000">
              <a:srgbClr val="3DD9EF"/>
            </a:gs>
            <a:gs pos="65000">
              <a:srgbClr val="E8EAE9"/>
            </a:gs>
            <a:gs pos="42000">
              <a:schemeClr val="accent1">
                <a:lumMod val="30000"/>
                <a:lumOff val="70000"/>
              </a:schemeClr>
            </a:gs>
          </a:gsLst>
          <a:path path="circle">
            <a:fillToRect l="100000" t="100000"/>
          </a:path>
        </a:gra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065" tIns="12065" rIns="12065" bIns="12065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en-IN" sz="1900" kern="1200" dirty="0">
              <a:solidFill>
                <a:schemeClr val="tx1"/>
              </a:solidFill>
              <a:latin typeface="Baloo Bhaijaan" panose="03080902040302020200" pitchFamily="66" charset="-78"/>
              <a:ea typeface="+mn-ea"/>
              <a:cs typeface="Baloo Bhaijaan" panose="03080902040302020200" pitchFamily="66" charset="-78"/>
            </a:rPr>
            <a:t>If you forget the main code for your password helper, it could be a problem.</a:t>
          </a:r>
          <a:endParaRPr lang="en-GB" sz="1900" kern="1200" dirty="0">
            <a:latin typeface="Baloo Bhaijaan" panose="03080902040302020200" pitchFamily="66" charset="-78"/>
            <a:cs typeface="Baloo Bhaijaan" panose="03080902040302020200" pitchFamily="66" charset="-78"/>
          </a:endParaRPr>
        </a:p>
      </dsp:txBody>
      <dsp:txXfrm>
        <a:off x="3228008" y="3481493"/>
        <a:ext cx="3376913" cy="1029546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D9BC64C-040C-5740-A6C6-97727DF91375}">
      <dsp:nvSpPr>
        <dsp:cNvPr id="0" name=""/>
        <dsp:cNvSpPr/>
      </dsp:nvSpPr>
      <dsp:spPr>
        <a:xfrm>
          <a:off x="2539745" y="2709333"/>
          <a:ext cx="688262" cy="1286933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344131" y="0"/>
              </a:lnTo>
              <a:lnTo>
                <a:pt x="344131" y="1286933"/>
              </a:lnTo>
              <a:lnTo>
                <a:pt x="688262" y="1286933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500" kern="1200"/>
        </a:p>
      </dsp:txBody>
      <dsp:txXfrm>
        <a:off x="2847391" y="3316314"/>
        <a:ext cx="72970" cy="72970"/>
      </dsp:txXfrm>
    </dsp:sp>
    <dsp:sp modelId="{0CAF3AB9-4747-9E4B-95E1-CEBFB94AB792}">
      <dsp:nvSpPr>
        <dsp:cNvPr id="0" name=""/>
        <dsp:cNvSpPr/>
      </dsp:nvSpPr>
      <dsp:spPr>
        <a:xfrm>
          <a:off x="2539745" y="2663613"/>
          <a:ext cx="688262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688262" y="45720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500" kern="1200"/>
        </a:p>
      </dsp:txBody>
      <dsp:txXfrm>
        <a:off x="2866670" y="2692126"/>
        <a:ext cx="34413" cy="34413"/>
      </dsp:txXfrm>
    </dsp:sp>
    <dsp:sp modelId="{50EE3996-6345-4346-9764-F8FF8131312A}">
      <dsp:nvSpPr>
        <dsp:cNvPr id="0" name=""/>
        <dsp:cNvSpPr/>
      </dsp:nvSpPr>
      <dsp:spPr>
        <a:xfrm>
          <a:off x="2539745" y="1422400"/>
          <a:ext cx="688262" cy="1286933"/>
        </a:xfrm>
        <a:custGeom>
          <a:avLst/>
          <a:gdLst/>
          <a:ahLst/>
          <a:cxnLst/>
          <a:rect l="0" t="0" r="0" b="0"/>
          <a:pathLst>
            <a:path>
              <a:moveTo>
                <a:pt x="0" y="1286933"/>
              </a:moveTo>
              <a:lnTo>
                <a:pt x="344131" y="1286933"/>
              </a:lnTo>
              <a:lnTo>
                <a:pt x="344131" y="0"/>
              </a:lnTo>
              <a:lnTo>
                <a:pt x="688262" y="0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500" kern="1200"/>
        </a:p>
      </dsp:txBody>
      <dsp:txXfrm>
        <a:off x="2847391" y="2029381"/>
        <a:ext cx="72970" cy="72970"/>
      </dsp:txXfrm>
    </dsp:sp>
    <dsp:sp modelId="{8E88100A-A95D-564A-8812-FAB91A4D0937}">
      <dsp:nvSpPr>
        <dsp:cNvPr id="0" name=""/>
        <dsp:cNvSpPr/>
      </dsp:nvSpPr>
      <dsp:spPr>
        <a:xfrm rot="16200000">
          <a:off x="-684361" y="2194560"/>
          <a:ext cx="5418667" cy="1029546"/>
        </a:xfrm>
        <a:prstGeom prst="rect">
          <a:avLst/>
        </a:prstGeom>
        <a:gradFill flip="none" rotWithShape="1">
          <a:gsLst>
            <a:gs pos="10000">
              <a:srgbClr val="FF8AD8">
                <a:alpha val="83922"/>
              </a:srgbClr>
            </a:gs>
            <a:gs pos="83000">
              <a:schemeClr val="accent6">
                <a:lumMod val="40000"/>
                <a:lumOff val="60000"/>
              </a:schemeClr>
            </a:gs>
            <a:gs pos="65000">
              <a:schemeClr val="accent4">
                <a:lumMod val="60000"/>
                <a:lumOff val="40000"/>
              </a:schemeClr>
            </a:gs>
            <a:gs pos="39000">
              <a:schemeClr val="accent2">
                <a:lumMod val="40000"/>
                <a:lumOff val="60000"/>
              </a:schemeClr>
            </a:gs>
          </a:gsLst>
          <a:path path="rect">
            <a:fillToRect l="100000" b="100000"/>
          </a:path>
          <a:tileRect t="-100000" r="-100000"/>
        </a:gra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4290" tIns="34290" rIns="34290" bIns="34290" numCol="1" spcCol="1270" anchor="ctr" anchorCtr="0">
          <a:noAutofit/>
        </a:bodyPr>
        <a:lstStyle/>
        <a:p>
          <a:pPr marL="0" lvl="0" indent="0" algn="ctr" defTabSz="2400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5400" kern="120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Baloo Bhaijaan" panose="03080902040302020200" pitchFamily="66" charset="-78"/>
              <a:ea typeface="Apple Color Emoji" pitchFamily="2" charset="0"/>
              <a:cs typeface="Baloo Bhaijaan" panose="03080902040302020200" pitchFamily="66" charset="-78"/>
            </a:rPr>
            <a:t>Advantages</a:t>
          </a:r>
          <a:endParaRPr lang="en-GB" sz="5400" kern="1200" dirty="0">
            <a:latin typeface="Baloo Bhaijaan" panose="03080902040302020200" pitchFamily="66" charset="-78"/>
            <a:ea typeface="Apple Color Emoji" pitchFamily="2" charset="0"/>
            <a:cs typeface="Baloo Bhaijaan" panose="03080902040302020200" pitchFamily="66" charset="-78"/>
          </a:endParaRPr>
        </a:p>
      </dsp:txBody>
      <dsp:txXfrm>
        <a:off x="-684361" y="2194560"/>
        <a:ext cx="5418667" cy="1029546"/>
      </dsp:txXfrm>
    </dsp:sp>
    <dsp:sp modelId="{0CE92F0C-B238-BF4D-A103-3E6E8ACB76A6}">
      <dsp:nvSpPr>
        <dsp:cNvPr id="0" name=""/>
        <dsp:cNvSpPr/>
      </dsp:nvSpPr>
      <dsp:spPr>
        <a:xfrm>
          <a:off x="3228008" y="907626"/>
          <a:ext cx="3376913" cy="1029546"/>
        </a:xfrm>
        <a:prstGeom prst="rect">
          <a:avLst/>
        </a:prstGeom>
        <a:gradFill rotWithShape="0">
          <a:gsLst>
            <a:gs pos="10000">
              <a:srgbClr val="F7F96C"/>
            </a:gs>
            <a:gs pos="83000">
              <a:srgbClr val="3DD9EF"/>
            </a:gs>
            <a:gs pos="65000">
              <a:srgbClr val="E8EAE9"/>
            </a:gs>
            <a:gs pos="42000">
              <a:schemeClr val="accent1">
                <a:lumMod val="30000"/>
                <a:lumOff val="70000"/>
              </a:schemeClr>
            </a:gs>
          </a:gsLst>
          <a:path path="circle">
            <a:fillToRect l="100000" t="100000"/>
          </a:path>
        </a:gra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065" tIns="12065" rIns="12065" bIns="12065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en-IN" sz="1900" kern="1200" dirty="0">
              <a:solidFill>
                <a:schemeClr val="tx1"/>
              </a:solidFill>
              <a:latin typeface="Baloo Bhaijaan" panose="03080902040302020200" pitchFamily="66" charset="-78"/>
              <a:ea typeface="Apple Color Emoji" pitchFamily="2" charset="0"/>
              <a:cs typeface="Baloo Bhaijaan" panose="03080902040302020200" pitchFamily="66" charset="-78"/>
            </a:rPr>
            <a:t>You only need to remember one strong password</a:t>
          </a:r>
          <a:endParaRPr lang="en-GB" sz="1900" kern="1200" dirty="0">
            <a:latin typeface="Baloo Bhaijaan" panose="03080902040302020200" pitchFamily="66" charset="-78"/>
            <a:ea typeface="Apple Color Emoji" pitchFamily="2" charset="0"/>
            <a:cs typeface="Baloo Bhaijaan" panose="03080902040302020200" pitchFamily="66" charset="-78"/>
          </a:endParaRPr>
        </a:p>
      </dsp:txBody>
      <dsp:txXfrm>
        <a:off x="3228008" y="907626"/>
        <a:ext cx="3376913" cy="1029546"/>
      </dsp:txXfrm>
    </dsp:sp>
    <dsp:sp modelId="{9E7A601A-F3B7-4B4E-8196-41A4EAB6425B}">
      <dsp:nvSpPr>
        <dsp:cNvPr id="0" name=""/>
        <dsp:cNvSpPr/>
      </dsp:nvSpPr>
      <dsp:spPr>
        <a:xfrm>
          <a:off x="3228008" y="2194560"/>
          <a:ext cx="3376913" cy="1029546"/>
        </a:xfrm>
        <a:prstGeom prst="rect">
          <a:avLst/>
        </a:prstGeom>
        <a:gradFill rotWithShape="0">
          <a:gsLst>
            <a:gs pos="10000">
              <a:srgbClr val="F7F96C"/>
            </a:gs>
            <a:gs pos="83000">
              <a:srgbClr val="3DD9EF"/>
            </a:gs>
            <a:gs pos="65000">
              <a:srgbClr val="E8EAE9"/>
            </a:gs>
            <a:gs pos="42000">
              <a:schemeClr val="accent1">
                <a:lumMod val="30000"/>
                <a:lumOff val="70000"/>
              </a:schemeClr>
            </a:gs>
          </a:gsLst>
          <a:path path="circle">
            <a:fillToRect l="100000" t="100000"/>
          </a:path>
        </a:gra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065" tIns="12065" rIns="12065" bIns="12065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en-IN" sz="1900" b="0" i="0" kern="1200" dirty="0">
              <a:solidFill>
                <a:schemeClr val="tx1"/>
              </a:solidFill>
              <a:latin typeface="Baloo Bhaijaan" panose="03080902040302020200" pitchFamily="66" charset="-78"/>
              <a:ea typeface="+mn-ea"/>
              <a:cs typeface="Baloo Bhaijaan" panose="03080902040302020200" pitchFamily="66" charset="-78"/>
            </a:rPr>
            <a:t>Forget about forgetting passwords. Your password manager remembers for you!</a:t>
          </a:r>
          <a:endParaRPr lang="en-GB" sz="1900" b="0" i="0" kern="1200" dirty="0">
            <a:latin typeface="Baloo Bhaijaan" panose="03080902040302020200" pitchFamily="66" charset="-78"/>
            <a:cs typeface="Baloo Bhaijaan" panose="03080902040302020200" pitchFamily="66" charset="-78"/>
          </a:endParaRPr>
        </a:p>
      </dsp:txBody>
      <dsp:txXfrm>
        <a:off x="3228008" y="2194560"/>
        <a:ext cx="3376913" cy="1029546"/>
      </dsp:txXfrm>
    </dsp:sp>
    <dsp:sp modelId="{72EDF4FE-3C13-3942-9076-59DD633A87DD}">
      <dsp:nvSpPr>
        <dsp:cNvPr id="0" name=""/>
        <dsp:cNvSpPr/>
      </dsp:nvSpPr>
      <dsp:spPr>
        <a:xfrm>
          <a:off x="3228008" y="3481493"/>
          <a:ext cx="3376913" cy="1029546"/>
        </a:xfrm>
        <a:prstGeom prst="rect">
          <a:avLst/>
        </a:prstGeom>
        <a:gradFill rotWithShape="0">
          <a:gsLst>
            <a:gs pos="10000">
              <a:srgbClr val="F7F96C"/>
            </a:gs>
            <a:gs pos="83000">
              <a:srgbClr val="3DD9EF"/>
            </a:gs>
            <a:gs pos="65000">
              <a:srgbClr val="E8EAE9"/>
            </a:gs>
            <a:gs pos="42000">
              <a:schemeClr val="accent1">
                <a:lumMod val="30000"/>
                <a:lumOff val="70000"/>
              </a:schemeClr>
            </a:gs>
          </a:gsLst>
          <a:path path="circle">
            <a:fillToRect l="100000" t="100000"/>
          </a:path>
        </a:gra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065" tIns="12065" rIns="12065" bIns="12065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en-IN" sz="1900" kern="1200" dirty="0">
              <a:solidFill>
                <a:schemeClr val="tx1"/>
              </a:solidFill>
              <a:latin typeface="Baloo Bhaijaan" panose="03080902040302020200" pitchFamily="66" charset="-78"/>
              <a:ea typeface="+mn-ea"/>
              <a:cs typeface="Baloo Bhaijaan" panose="03080902040302020200" pitchFamily="66" charset="-78"/>
            </a:rPr>
            <a:t>It's like a shield that protects your secret codes from tricky villains on the internet</a:t>
          </a:r>
          <a:endParaRPr lang="en-GB" sz="1900" kern="1200" dirty="0">
            <a:latin typeface="Baloo Bhaijaan" panose="03080902040302020200" pitchFamily="66" charset="-78"/>
            <a:cs typeface="Baloo Bhaijaan" panose="03080902040302020200" pitchFamily="66" charset="-78"/>
          </a:endParaRPr>
        </a:p>
      </dsp:txBody>
      <dsp:txXfrm>
        <a:off x="3228008" y="3481493"/>
        <a:ext cx="3376913" cy="102954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HorizontalMultiLevelHierarchy">
  <dgm:title val=""/>
  <dgm:desc val=""/>
  <dgm:catLst>
    <dgm:cat type="hierarchy" pri="46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clrData>
  <dgm:layoutNode name="Name0">
    <dgm:varLst>
      <dgm:chPref val="1"/>
      <dgm:dir/>
      <dgm:animOne val="branch"/>
      <dgm:animLvl val="lvl"/>
      <dgm:resizeHandles val="exact"/>
    </dgm:varLst>
    <dgm:choose name="Name1">
      <dgm:if name="Name2" func="var" arg="dir" op="equ" val="norm">
        <dgm:alg type="hierChild">
          <dgm:param type="linDir" val="fromT"/>
          <dgm:param type="chAlign" val="l"/>
        </dgm:alg>
      </dgm:if>
      <dgm:else name="Name3">
        <dgm:alg type="hierChild">
          <dgm:param type="linDir" val="fromT"/>
          <dgm:param type="ch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des" forName="LevelOneTextNode" refType="h"/>
      <dgm:constr type="w" for="des" forName="LevelOneTextNode" refType="h" refFor="des" refForName="LevelOneTextNode" fact="0.19"/>
      <dgm:constr type="h" for="des" forName="LevelTwoTextNode" refType="w" refFor="des" refForName="LevelOneTextNode"/>
      <dgm:constr type="w" for="des" forName="LevelTwoTextNode" refType="h" refFor="des" refForName="LevelTwoTextNode" fact="3.28"/>
      <dgm:constr type="sibSp" refType="h" refFor="des" refForName="LevelTwoTextNode" op="equ" fact="0.25"/>
      <dgm:constr type="sibSp" for="des" forName="level2hierChild" refType="h" refFor="des" refForName="LevelTwoTextNode" op="equ" fact="0.25"/>
      <dgm:constr type="sibSp" for="des" forName="level3hierChild" refType="h" refFor="des" refForName="LevelTwoTextNode" op="equ" fact="0.25"/>
      <dgm:constr type="sp" for="des" forName="root1" refType="w" refFor="des" refForName="LevelTwoTextNode" fact="0.2"/>
      <dgm:constr type="sp" for="des" forName="root2" refType="sp" refFor="des" refForName="root1" op="equ"/>
      <dgm:constr type="primFontSz" for="des" forName="LevelOneTextNode" op="equ" val="65"/>
      <dgm:constr type="primFontSz" for="des" forName="LevelTwoTextNode" op="equ" val="65"/>
      <dgm:constr type="primFontSz" for="des" forName="LevelTwoTextNode" refType="primFontSz" refFor="des" refForName="LevelOneTextNode" op="lte"/>
      <dgm:constr type="primFontSz" for="des" forName="connTx" op="equ" val="50"/>
      <dgm:constr type="primFontSz" for="des" forName="connTx" refType="primFontSz" refFor="des" refForName="LevelOneTextNode" op="lte" fact="0.78"/>
    </dgm:constrLst>
    <dgm:forEach name="Name4" axis="ch">
      <dgm:forEach name="Name5" axis="self" ptType="node">
        <dgm:layoutNode name="root1">
          <dgm:choose name="Name6">
            <dgm:if name="Name7" func="var" arg="dir" op="equ" val="norm">
              <dgm:alg type="hierRoot">
                <dgm:param type="hierAlign" val="lCtrCh"/>
              </dgm:alg>
            </dgm:if>
            <dgm:else name="Name8">
              <dgm:alg type="hierRoot">
                <dgm:param type="hierAlign" val="rCtrCh"/>
              </dgm:alg>
            </dgm:else>
          </dgm:choose>
          <dgm:shape xmlns:r="http://schemas.openxmlformats.org/officeDocument/2006/relationships" r:blip="">
            <dgm:adjLst/>
          </dgm:shape>
          <dgm:presOf/>
          <dgm:layoutNode name="LevelOneTextNode" styleLbl="node0">
            <dgm:varLst>
              <dgm:chPref val="3"/>
            </dgm:varLst>
            <dgm:alg type="tx">
              <dgm:param type="autoTxRot" val="grav"/>
            </dgm:alg>
            <dgm:choose name="Name9">
              <dgm:if name="Name10" func="var" arg="dir" op="equ" val="norm">
                <dgm:shape xmlns:r="http://schemas.openxmlformats.org/officeDocument/2006/relationships" rot="270" type="rect" r:blip="">
                  <dgm:adjLst/>
                </dgm:shape>
              </dgm:if>
              <dgm:else name="Name11">
                <dgm:shape xmlns:r="http://schemas.openxmlformats.org/officeDocument/2006/relationships" rot="90" type="rect" r:blip="">
                  <dgm:adjLst/>
                </dgm:shape>
              </dgm:else>
            </dgm:choose>
            <dgm:presOf axis="self"/>
            <dgm:constrLst>
              <dgm:constr type="tMarg" refType="primFontSz" fact="0.05"/>
              <dgm:constr type="bMarg" refType="primFontSz" fact="0.05"/>
              <dgm:constr type="lMarg" refType="primFontSz" fact="0.05"/>
              <dgm:constr type="rMarg" refType="primFontSz" fact="0.05"/>
            </dgm:constrLst>
            <dgm:ruleLst>
              <dgm:rule type="primFontSz" val="2" fact="NaN" max="NaN"/>
            </dgm:ruleLst>
          </dgm:layoutNode>
          <dgm:layoutNode name="level2hierChild">
            <dgm:choose name="Name12">
              <dgm:if name="Name13" func="var" arg="dir" op="equ" val="norm">
                <dgm:alg type="hierChild">
                  <dgm:param type="linDir" val="fromT"/>
                  <dgm:param type="chAlign" val="l"/>
                </dgm:alg>
              </dgm:if>
              <dgm:else name="Name14">
                <dgm:alg type="hierChild">
                  <dgm:param type="linDir" val="fromT"/>
                  <dgm:param type="chAlign" val="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forEach name="repeat" axis="ch">
              <dgm:forEach name="Name15" axis="self" ptType="parTrans" cnt="1">
                <dgm:layoutNode name="conn2-1">
                  <dgm:choose name="Name16">
                    <dgm:if name="Name17" func="var" arg="dir" op="equ" val="norm">
                      <dgm:alg type="conn">
                        <dgm:param type="dim" val="1D"/>
                        <dgm:param type="begPts" val="midR"/>
                        <dgm:param type="endPts" val="midL"/>
                        <dgm:param type="endSty" val="noArr"/>
                        <dgm:param type="connRout" val="bend"/>
                      </dgm:alg>
                    </dgm:if>
                    <dgm:else name="Name18">
                      <dgm:alg type="conn">
                        <dgm:param type="dim" val="1D"/>
                        <dgm:param type="begPts" val="midL"/>
                        <dgm:param type="endPts" val="midR"/>
                        <dgm:param type="endSty" val="noArr"/>
                        <dgm:param type="connRout" val="bend"/>
                      </dgm:alg>
                    </dgm:else>
                  </dgm:choose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w" val="1"/>
                    <dgm:constr type="h" val="5"/>
                    <dgm:constr type="connDist"/>
                    <dgm:constr type="begPad"/>
                    <dgm:constr type="endPad"/>
                    <dgm:constr type="userA" for="ch" refType="connDist"/>
                  </dgm:constrLst>
                  <dgm:layoutNode name="connTx">
                    <dgm:alg type="tx">
                      <dgm:param type="autoTxRot" val="grav"/>
                    </dgm:alg>
                    <dgm:shape xmlns:r="http://schemas.openxmlformats.org/officeDocument/2006/relationships" type="rect" r:blip="" hideGeom="1">
                      <dgm:adjLst/>
                    </dgm:shape>
                    <dgm:presOf axis="self"/>
                    <dgm:constrLst>
                      <dgm:constr type="userA"/>
                      <dgm:constr type="w" refType="userA" fact="0.05"/>
                      <dgm:constr type="h" refType="userA" fact="0.05"/>
                      <dgm:constr type="lMarg" val="1"/>
                      <dgm:constr type="rMarg" val="1"/>
                      <dgm:constr type="tMarg"/>
                      <dgm:constr type="bMarg"/>
                    </dgm:constrLst>
                    <dgm:ruleLst>
                      <dgm:rule type="h" val="NaN" fact="0.25" max="NaN"/>
                      <dgm:rule type="w" val="NaN" fact="0.8" max="NaN"/>
                      <dgm:rule type="primFontSz" val="5" fact="NaN" max="NaN"/>
                    </dgm:ruleLst>
                  </dgm:layoutNode>
                </dgm:layoutNode>
              </dgm:forEach>
              <dgm:forEach name="Name19" axis="self" ptType="node">
                <dgm:layoutNode name="root2">
                  <dgm:choose name="Name20">
                    <dgm:if name="Name21" func="var" arg="dir" op="equ" val="norm">
                      <dgm:alg type="hierRoot">
                        <dgm:param type="hierAlign" val="lCtrCh"/>
                      </dgm:alg>
                    </dgm:if>
                    <dgm:else name="Name22">
                      <dgm:alg type="hierRoot">
                        <dgm:param type="hierAlign" val="rCtrCh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layoutNode name="LevelTwoTextNode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/>
                    <dgm:constrLst>
                      <dgm:constr type="tMarg" refType="primFontSz" fact="0.05"/>
                      <dgm:constr type="bMarg" refType="primFontSz" fact="0.05"/>
                      <dgm:constr type="lMarg" refType="primFontSz" fact="0.05"/>
                      <dgm:constr type="rMarg" refType="primFontSz" fact="0.05"/>
                    </dgm:constrLst>
                    <dgm:ruleLst>
                      <dgm:rule type="primFontSz" val="2" fact="NaN" max="NaN"/>
                    </dgm:ruleLst>
                  </dgm:layoutNode>
                  <dgm:layoutNode name="level3hierChild">
                    <dgm:choose name="Name23">
                      <dgm:if name="Name24" func="var" arg="dir" op="equ" val="norm">
                        <dgm:alg type="hierChild">
                          <dgm:param type="linDir" val="fromT"/>
                          <dgm:param type="chAlign" val="l"/>
                        </dgm:alg>
                      </dgm:if>
                      <dgm:else name="Name25">
                        <dgm:alg type="hierChild">
                          <dgm:param type="linDir" val="fromT"/>
                          <dgm:param type="chAlign" val="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forEach name="Name26" ref="repeat"/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8/layout/HorizontalMultiLevelHierarchy">
  <dgm:title val=""/>
  <dgm:desc val=""/>
  <dgm:catLst>
    <dgm:cat type="hierarchy" pri="46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clrData>
  <dgm:layoutNode name="Name0">
    <dgm:varLst>
      <dgm:chPref val="1"/>
      <dgm:dir/>
      <dgm:animOne val="branch"/>
      <dgm:animLvl val="lvl"/>
      <dgm:resizeHandles val="exact"/>
    </dgm:varLst>
    <dgm:choose name="Name1">
      <dgm:if name="Name2" func="var" arg="dir" op="equ" val="norm">
        <dgm:alg type="hierChild">
          <dgm:param type="linDir" val="fromT"/>
          <dgm:param type="chAlign" val="l"/>
        </dgm:alg>
      </dgm:if>
      <dgm:else name="Name3">
        <dgm:alg type="hierChild">
          <dgm:param type="linDir" val="fromT"/>
          <dgm:param type="ch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des" forName="LevelOneTextNode" refType="h"/>
      <dgm:constr type="w" for="des" forName="LevelOneTextNode" refType="h" refFor="des" refForName="LevelOneTextNode" fact="0.19"/>
      <dgm:constr type="h" for="des" forName="LevelTwoTextNode" refType="w" refFor="des" refForName="LevelOneTextNode"/>
      <dgm:constr type="w" for="des" forName="LevelTwoTextNode" refType="h" refFor="des" refForName="LevelTwoTextNode" fact="3.28"/>
      <dgm:constr type="sibSp" refType="h" refFor="des" refForName="LevelTwoTextNode" op="equ" fact="0.25"/>
      <dgm:constr type="sibSp" for="des" forName="level2hierChild" refType="h" refFor="des" refForName="LevelTwoTextNode" op="equ" fact="0.25"/>
      <dgm:constr type="sibSp" for="des" forName="level3hierChild" refType="h" refFor="des" refForName="LevelTwoTextNode" op="equ" fact="0.25"/>
      <dgm:constr type="sp" for="des" forName="root1" refType="w" refFor="des" refForName="LevelTwoTextNode" fact="0.2"/>
      <dgm:constr type="sp" for="des" forName="root2" refType="sp" refFor="des" refForName="root1" op="equ"/>
      <dgm:constr type="primFontSz" for="des" forName="LevelOneTextNode" op="equ" val="65"/>
      <dgm:constr type="primFontSz" for="des" forName="LevelTwoTextNode" op="equ" val="65"/>
      <dgm:constr type="primFontSz" for="des" forName="LevelTwoTextNode" refType="primFontSz" refFor="des" refForName="LevelOneTextNode" op="lte"/>
      <dgm:constr type="primFontSz" for="des" forName="connTx" op="equ" val="50"/>
      <dgm:constr type="primFontSz" for="des" forName="connTx" refType="primFontSz" refFor="des" refForName="LevelOneTextNode" op="lte" fact="0.78"/>
    </dgm:constrLst>
    <dgm:forEach name="Name4" axis="ch">
      <dgm:forEach name="Name5" axis="self" ptType="node">
        <dgm:layoutNode name="root1">
          <dgm:choose name="Name6">
            <dgm:if name="Name7" func="var" arg="dir" op="equ" val="norm">
              <dgm:alg type="hierRoot">
                <dgm:param type="hierAlign" val="lCtrCh"/>
              </dgm:alg>
            </dgm:if>
            <dgm:else name="Name8">
              <dgm:alg type="hierRoot">
                <dgm:param type="hierAlign" val="rCtrCh"/>
              </dgm:alg>
            </dgm:else>
          </dgm:choose>
          <dgm:shape xmlns:r="http://schemas.openxmlformats.org/officeDocument/2006/relationships" r:blip="">
            <dgm:adjLst/>
          </dgm:shape>
          <dgm:presOf/>
          <dgm:layoutNode name="LevelOneTextNode" styleLbl="node0">
            <dgm:varLst>
              <dgm:chPref val="3"/>
            </dgm:varLst>
            <dgm:alg type="tx">
              <dgm:param type="autoTxRot" val="grav"/>
            </dgm:alg>
            <dgm:choose name="Name9">
              <dgm:if name="Name10" func="var" arg="dir" op="equ" val="norm">
                <dgm:shape xmlns:r="http://schemas.openxmlformats.org/officeDocument/2006/relationships" rot="270" type="rect" r:blip="">
                  <dgm:adjLst/>
                </dgm:shape>
              </dgm:if>
              <dgm:else name="Name11">
                <dgm:shape xmlns:r="http://schemas.openxmlformats.org/officeDocument/2006/relationships" rot="90" type="rect" r:blip="">
                  <dgm:adjLst/>
                </dgm:shape>
              </dgm:else>
            </dgm:choose>
            <dgm:presOf axis="self"/>
            <dgm:constrLst>
              <dgm:constr type="tMarg" refType="primFontSz" fact="0.05"/>
              <dgm:constr type="bMarg" refType="primFontSz" fact="0.05"/>
              <dgm:constr type="lMarg" refType="primFontSz" fact="0.05"/>
              <dgm:constr type="rMarg" refType="primFontSz" fact="0.05"/>
            </dgm:constrLst>
            <dgm:ruleLst>
              <dgm:rule type="primFontSz" val="2" fact="NaN" max="NaN"/>
            </dgm:ruleLst>
          </dgm:layoutNode>
          <dgm:layoutNode name="level2hierChild">
            <dgm:choose name="Name12">
              <dgm:if name="Name13" func="var" arg="dir" op="equ" val="norm">
                <dgm:alg type="hierChild">
                  <dgm:param type="linDir" val="fromT"/>
                  <dgm:param type="chAlign" val="l"/>
                </dgm:alg>
              </dgm:if>
              <dgm:else name="Name14">
                <dgm:alg type="hierChild">
                  <dgm:param type="linDir" val="fromT"/>
                  <dgm:param type="chAlign" val="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forEach name="repeat" axis="ch">
              <dgm:forEach name="Name15" axis="self" ptType="parTrans" cnt="1">
                <dgm:layoutNode name="conn2-1">
                  <dgm:choose name="Name16">
                    <dgm:if name="Name17" func="var" arg="dir" op="equ" val="norm">
                      <dgm:alg type="conn">
                        <dgm:param type="dim" val="1D"/>
                        <dgm:param type="begPts" val="midR"/>
                        <dgm:param type="endPts" val="midL"/>
                        <dgm:param type="endSty" val="noArr"/>
                        <dgm:param type="connRout" val="bend"/>
                      </dgm:alg>
                    </dgm:if>
                    <dgm:else name="Name18">
                      <dgm:alg type="conn">
                        <dgm:param type="dim" val="1D"/>
                        <dgm:param type="begPts" val="midL"/>
                        <dgm:param type="endPts" val="midR"/>
                        <dgm:param type="endSty" val="noArr"/>
                        <dgm:param type="connRout" val="bend"/>
                      </dgm:alg>
                    </dgm:else>
                  </dgm:choose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w" val="1"/>
                    <dgm:constr type="h" val="5"/>
                    <dgm:constr type="connDist"/>
                    <dgm:constr type="begPad"/>
                    <dgm:constr type="endPad"/>
                    <dgm:constr type="userA" for="ch" refType="connDist"/>
                  </dgm:constrLst>
                  <dgm:layoutNode name="connTx">
                    <dgm:alg type="tx">
                      <dgm:param type="autoTxRot" val="grav"/>
                    </dgm:alg>
                    <dgm:shape xmlns:r="http://schemas.openxmlformats.org/officeDocument/2006/relationships" type="rect" r:blip="" hideGeom="1">
                      <dgm:adjLst/>
                    </dgm:shape>
                    <dgm:presOf axis="self"/>
                    <dgm:constrLst>
                      <dgm:constr type="userA"/>
                      <dgm:constr type="w" refType="userA" fact="0.05"/>
                      <dgm:constr type="h" refType="userA" fact="0.05"/>
                      <dgm:constr type="lMarg" val="1"/>
                      <dgm:constr type="rMarg" val="1"/>
                      <dgm:constr type="tMarg"/>
                      <dgm:constr type="bMarg"/>
                    </dgm:constrLst>
                    <dgm:ruleLst>
                      <dgm:rule type="h" val="NaN" fact="0.25" max="NaN"/>
                      <dgm:rule type="w" val="NaN" fact="0.8" max="NaN"/>
                      <dgm:rule type="primFontSz" val="5" fact="NaN" max="NaN"/>
                    </dgm:ruleLst>
                  </dgm:layoutNode>
                </dgm:layoutNode>
              </dgm:forEach>
              <dgm:forEach name="Name19" axis="self" ptType="node">
                <dgm:layoutNode name="root2">
                  <dgm:choose name="Name20">
                    <dgm:if name="Name21" func="var" arg="dir" op="equ" val="norm">
                      <dgm:alg type="hierRoot">
                        <dgm:param type="hierAlign" val="lCtrCh"/>
                      </dgm:alg>
                    </dgm:if>
                    <dgm:else name="Name22">
                      <dgm:alg type="hierRoot">
                        <dgm:param type="hierAlign" val="rCtrCh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layoutNode name="LevelTwoTextNode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/>
                    <dgm:constrLst>
                      <dgm:constr type="tMarg" refType="primFontSz" fact="0.05"/>
                      <dgm:constr type="bMarg" refType="primFontSz" fact="0.05"/>
                      <dgm:constr type="lMarg" refType="primFontSz" fact="0.05"/>
                      <dgm:constr type="rMarg" refType="primFontSz" fact="0.05"/>
                    </dgm:constrLst>
                    <dgm:ruleLst>
                      <dgm:rule type="primFontSz" val="2" fact="NaN" max="NaN"/>
                    </dgm:ruleLst>
                  </dgm:layoutNode>
                  <dgm:layoutNode name="level3hierChild">
                    <dgm:choose name="Name23">
                      <dgm:if name="Name24" func="var" arg="dir" op="equ" val="norm">
                        <dgm:alg type="hierChild">
                          <dgm:param type="linDir" val="fromT"/>
                          <dgm:param type="chAlign" val="l"/>
                        </dgm:alg>
                      </dgm:if>
                      <dgm:else name="Name25">
                        <dgm:alg type="hierChild">
                          <dgm:param type="linDir" val="fromT"/>
                          <dgm:param type="chAlign" val="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forEach name="Name26" ref="repeat"/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image1.png>
</file>

<file path=ppt/media/image2.jpg>
</file>

<file path=ppt/media/image3.png>
</file>

<file path=ppt/media/image4.png>
</file>

<file path=ppt/media/image5.jpeg>
</file>

<file path=ppt/media/image6.png>
</file>

<file path=ppt/media/image7.jpeg>
</file>

<file path=ppt/media/image8.png>
</file>

<file path=ppt/media/image9.png>
</file>

<file path=ppt/media/media1.mov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DC7B4A6-BDE4-1D42-BB8B-95F48EE28AB1}" type="datetimeFigureOut">
              <a:rPr lang="en-US" smtClean="0"/>
              <a:t>12/10/23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B85CB0B-9D1E-B94C-AA9C-F7F5DF4418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500677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B85CB0B-9D1E-B94C-AA9C-F7F5DF4418C0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260991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F73815-4D92-5E71-F65D-532FB2B3DA4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A3BA71E-1C35-D540-156F-AB38E423363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33532F5-DDF1-B19E-09A6-2D55C69FEB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35A19-BF53-974B-9F5E-3E2E4B1858B9}" type="datetimeFigureOut">
              <a:rPr lang="en-US" smtClean="0"/>
              <a:t>12/10/23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FD11C3-9768-5805-E310-2C47D2C4BF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A76097F-51E0-6018-392D-FAD512F03B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C84756-6976-D949-AC3F-7B7D99C816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33745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145DB4-9816-9765-112F-FAFF9E1E17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C7E50FF-D474-4A63-8689-A4873F1AD4E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D61C04E-CCB1-AF06-DEA7-A618ED2CD5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35A19-BF53-974B-9F5E-3E2E4B1858B9}" type="datetimeFigureOut">
              <a:rPr lang="en-US" smtClean="0"/>
              <a:t>12/10/23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0BA38AB-05BA-4792-7CE1-E55863A92F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1FD70C-EC17-D132-700D-77DCF59F8A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C84756-6976-D949-AC3F-7B7D99C816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35048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8F88BC4-A8FE-763F-013C-392328D3C08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4EBD783-2369-E2CC-FB05-57DBAFFACDD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5CD5ACB-FC21-8DE3-19DC-A9A6EB63B8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35A19-BF53-974B-9F5E-3E2E4B1858B9}" type="datetimeFigureOut">
              <a:rPr lang="en-US" smtClean="0"/>
              <a:t>12/10/23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7A38986-6FBA-E3C0-279B-01368D06A9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D23FAC3-1EB9-952C-FBE4-5E131B5B6C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C84756-6976-D949-AC3F-7B7D99C816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42411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592CB4-BB80-7BC2-6B8F-D61A7420C2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B5B943-4B74-E479-C105-72E01124E2D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6B43E5-32C5-B462-75DD-106B6D2840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35A19-BF53-974B-9F5E-3E2E4B1858B9}" type="datetimeFigureOut">
              <a:rPr lang="en-US" smtClean="0"/>
              <a:t>12/10/23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0B059FC-D654-B1E7-2C8B-AC8DA126A8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FC1E51-0F8D-300A-B3FB-4CABFD1267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C84756-6976-D949-AC3F-7B7D99C816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80165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D1E813-5020-0DCB-52B8-2BBDC75FAD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DF748CD-8C19-E25A-A463-83C061B853E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9FC2E6-69F3-2457-5CAD-8F73A7BB51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35A19-BF53-974B-9F5E-3E2E4B1858B9}" type="datetimeFigureOut">
              <a:rPr lang="en-US" smtClean="0"/>
              <a:t>12/10/23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85457F7-ADB7-2A35-5841-F54773A045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BBA73EF-C35D-8555-9E6E-200F125600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C84756-6976-D949-AC3F-7B7D99C816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33537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DE63D2-82DA-28FE-EBA8-2D976A92DC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F3AEDC-270F-87A1-1034-3B8B9B3213D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677B745-EC70-2228-1121-68059EBA080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77556EC-B1D3-ADCC-396E-9612FF21CC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35A19-BF53-974B-9F5E-3E2E4B1858B9}" type="datetimeFigureOut">
              <a:rPr lang="en-US" smtClean="0"/>
              <a:t>12/10/23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46E2F91-972A-CF8E-0039-603078061D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46A5CBF-8468-FE59-26B7-367298FA70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C84756-6976-D949-AC3F-7B7D99C816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83082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5087ED-08F6-4FBD-0E56-1E755FFE2A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18E18C2-92EE-D555-947A-EDB9E41648B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8324DBF-DF81-6022-1309-26ABC066E38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A885AB9-601D-0E7F-3A04-E2067CA52D5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7D2BCDE-0F19-510C-1D28-3E874E45768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217F9FB-F008-97EE-129B-04B2FD968C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35A19-BF53-974B-9F5E-3E2E4B1858B9}" type="datetimeFigureOut">
              <a:rPr lang="en-US" smtClean="0"/>
              <a:t>12/10/23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6880219-AC05-6A6A-B2E5-0790539740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0FF0CE2-D056-1A2C-D15F-8A4B646DCB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C84756-6976-D949-AC3F-7B7D99C816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119808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3AD0A7-EA16-1FE5-29EB-96BC01F297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ACC1340-5D05-CF7B-65DF-4401D27CD7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35A19-BF53-974B-9F5E-3E2E4B1858B9}" type="datetimeFigureOut">
              <a:rPr lang="en-US" smtClean="0"/>
              <a:t>12/10/23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74FAAB5-D88C-5246-77A2-88EB026F05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F9C21A3-BBA2-B407-3CD5-9BE7442F7C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C84756-6976-D949-AC3F-7B7D99C816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58731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CABBFE3-1733-34D9-D31A-3E75CE1F56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35A19-BF53-974B-9F5E-3E2E4B1858B9}" type="datetimeFigureOut">
              <a:rPr lang="en-US" smtClean="0"/>
              <a:t>12/10/23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C4CB6F6-54A8-CC63-7C8F-5DF7B4485D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B61D6F3-B930-D9E6-75DD-D55DEA0AB2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C84756-6976-D949-AC3F-7B7D99C816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84402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A08513-0BEC-9558-28A0-42C9F2AB9B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144F7E-8427-8E9C-1783-33B75C54783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81C0C5B-FEF6-B9D6-8589-5CE33FF5700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AED4E48-C486-8F96-5E66-5150EA851B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35A19-BF53-974B-9F5E-3E2E4B1858B9}" type="datetimeFigureOut">
              <a:rPr lang="en-US" smtClean="0"/>
              <a:t>12/10/23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ECBB8DA-F695-F658-E28B-66B22E977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4A32A47-79F2-D853-09E7-7878A08B0B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C84756-6976-D949-AC3F-7B7D99C816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132095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002344-8D5B-5AA5-1F8C-3E08F21D03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D744F32-EF46-8915-1F44-71EEF345BDE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1B6032B-20F3-3A17-A3EC-CF0D67D1DC1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473CE56-9D12-65F0-7787-2EA32B4947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35A19-BF53-974B-9F5E-3E2E4B1858B9}" type="datetimeFigureOut">
              <a:rPr lang="en-US" smtClean="0"/>
              <a:t>12/10/23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E146C36-AD49-3061-F93E-3E56E87A2E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73D513D-05A3-DFEE-43C9-867D05B5DB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C84756-6976-D949-AC3F-7B7D99C816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27381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FDD2FE9-AAD6-D09E-EB20-F3958A760D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3DF6671-4988-6CD7-996F-1D82F05D45E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E8A576-1A4B-F816-297B-E4FE5564A89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FF35A19-BF53-974B-9F5E-3E2E4B1858B9}" type="datetimeFigureOut">
              <a:rPr lang="en-US" smtClean="0"/>
              <a:t>12/10/23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9ED54F7-8026-ECB5-9E29-BCA43E17419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43C9908-BB87-4CC3-A460-CAC02B5F99E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C84756-6976-D949-AC3F-7B7D99C816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23713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microsoft.com/office/2007/relationships/hdphoto" Target="../media/hdphoto1.wdp"/><Relationship Id="rId4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microsoft.com/office/2007/relationships/media" Target="../media/media2.mp4"/><Relationship Id="rId1" Type="http://schemas.openxmlformats.org/officeDocument/2006/relationships/video" Target="NULL" TargetMode="External"/><Relationship Id="rId4" Type="http://schemas.openxmlformats.org/officeDocument/2006/relationships/image" Target="../media/image9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2.xml"/><Relationship Id="rId3" Type="http://schemas.openxmlformats.org/officeDocument/2006/relationships/diagramLayout" Target="../diagrams/layout1.xml"/><Relationship Id="rId7" Type="http://schemas.openxmlformats.org/officeDocument/2006/relationships/diagramData" Target="../diagrams/data2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7.xml"/><Relationship Id="rId6" Type="http://schemas.microsoft.com/office/2007/relationships/diagramDrawing" Target="../diagrams/drawing1.xml"/><Relationship Id="rId11" Type="http://schemas.microsoft.com/office/2007/relationships/diagramDrawing" Target="../diagrams/drawing2.xml"/><Relationship Id="rId5" Type="http://schemas.openxmlformats.org/officeDocument/2006/relationships/diagramColors" Target="../diagrams/colors1.xml"/><Relationship Id="rId10" Type="http://schemas.openxmlformats.org/officeDocument/2006/relationships/diagramColors" Target="../diagrams/colors2.xml"/><Relationship Id="rId4" Type="http://schemas.openxmlformats.org/officeDocument/2006/relationships/diagramQuickStyle" Target="../diagrams/quickStyle1.xml"/><Relationship Id="rId9" Type="http://schemas.openxmlformats.org/officeDocument/2006/relationships/diagramQuickStyle" Target="../diagrams/quickStyle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AdobeStock_565560671_Video_HD_Preview.mov">
            <a:hlinkClick r:id="" action="ppaction://media"/>
            <a:extLst>
              <a:ext uri="{FF2B5EF4-FFF2-40B4-BE49-F238E27FC236}">
                <a16:creationId xmlns:a16="http://schemas.microsoft.com/office/drawing/2014/main" id="{94367665-09CB-5FF7-F858-5161B70C3A4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FABB8FF6-40B2-6007-792F-AE55276AD1DE}"/>
              </a:ext>
            </a:extLst>
          </p:cNvPr>
          <p:cNvSpPr/>
          <p:nvPr/>
        </p:nvSpPr>
        <p:spPr>
          <a:xfrm>
            <a:off x="0" y="2687444"/>
            <a:ext cx="12192000" cy="1483112"/>
          </a:xfrm>
          <a:prstGeom prst="roundRect">
            <a:avLst>
              <a:gd name="adj" fmla="val 0"/>
            </a:avLst>
          </a:prstGeom>
          <a:pattFill prst="pct5">
            <a:fgClr>
              <a:schemeClr val="accent1"/>
            </a:fgClr>
            <a:bgClr>
              <a:srgbClr val="C1C1C1"/>
            </a:bgClr>
          </a:patt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BF531645-FC62-D830-0496-D8CB33122B19}"/>
              </a:ext>
            </a:extLst>
          </p:cNvPr>
          <p:cNvSpPr/>
          <p:nvPr/>
        </p:nvSpPr>
        <p:spPr>
          <a:xfrm>
            <a:off x="-92554" y="2769058"/>
            <a:ext cx="12377107" cy="156966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GB" sz="9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Baloo Bhaijaan" panose="03080902040302020200" pitchFamily="66" charset="-78"/>
                <a:cs typeface="Baloo Bhaijaan" panose="03080902040302020200" pitchFamily="66" charset="-78"/>
              </a:rPr>
              <a:t>PASSWORD MANAGER</a:t>
            </a:r>
          </a:p>
        </p:txBody>
      </p:sp>
    </p:spTree>
    <p:extLst>
      <p:ext uri="{BB962C8B-B14F-4D97-AF65-F5344CB8AC3E}">
        <p14:creationId xmlns:p14="http://schemas.microsoft.com/office/powerpoint/2010/main" val="38687662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00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blue shield with dots and lines&#10;&#10;Description automatically generated">
            <a:extLst>
              <a:ext uri="{FF2B5EF4-FFF2-40B4-BE49-F238E27FC236}">
                <a16:creationId xmlns:a16="http://schemas.microsoft.com/office/drawing/2014/main" id="{DEFD055E-2909-76A7-175E-D8F989A59CF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11800" y="3067050"/>
            <a:ext cx="1168400" cy="723900"/>
          </a:xfrm>
          <a:prstGeom prst="rect">
            <a:avLst/>
          </a:prstGeom>
        </p:spPr>
      </p:pic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A47269D4-4BC7-EAB4-1195-0D0F51D101C6}"/>
              </a:ext>
            </a:extLst>
          </p:cNvPr>
          <p:cNvSpPr/>
          <p:nvPr/>
        </p:nvSpPr>
        <p:spPr>
          <a:xfrm>
            <a:off x="374754" y="524656"/>
            <a:ext cx="11467476" cy="5741233"/>
          </a:xfrm>
          <a:prstGeom prst="roundRect">
            <a:avLst/>
          </a:prstGeom>
          <a:blipFill dpi="0" rotWithShape="1">
            <a:blip r:embed="rId4">
              <a:alphaModFix amt="97915"/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rightnessContrast bright="-40000" contrast="-40000"/>
                      </a14:imgEffect>
                    </a14:imgLayer>
                  </a14:imgProps>
                </a:ext>
              </a:extLst>
            </a:blip>
            <a:srcRect/>
            <a:stretch>
              <a:fillRect/>
            </a:stretch>
          </a:blipFill>
          <a:effectLst>
            <a:outerShdw blurRad="984215" dist="50800" dir="5400000" algn="ctr" rotWithShape="0">
              <a:srgbClr val="000000">
                <a:alpha val="58203"/>
              </a:srgb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ACD57B29-44FF-F58E-599E-D0B5777E62F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99518100"/>
              </p:ext>
            </p:extLst>
          </p:nvPr>
        </p:nvGraphicFramePr>
        <p:xfrm>
          <a:off x="1921655" y="2212355"/>
          <a:ext cx="8343692" cy="3122835"/>
        </p:xfrm>
        <a:graphic>
          <a:graphicData uri="http://schemas.openxmlformats.org/drawingml/2006/table">
            <a:tbl>
              <a:tblPr firstRow="1" bandRow="1">
                <a:tableStyleId>{74C1A8A3-306A-4EB7-A6B1-4F7E0EB9C5D6}</a:tableStyleId>
              </a:tblPr>
              <a:tblGrid>
                <a:gridCol w="4171846">
                  <a:extLst>
                    <a:ext uri="{9D8B030D-6E8A-4147-A177-3AD203B41FA5}">
                      <a16:colId xmlns:a16="http://schemas.microsoft.com/office/drawing/2014/main" val="2576443423"/>
                    </a:ext>
                  </a:extLst>
                </a:gridCol>
                <a:gridCol w="4171846">
                  <a:extLst>
                    <a:ext uri="{9D8B030D-6E8A-4147-A177-3AD203B41FA5}">
                      <a16:colId xmlns:a16="http://schemas.microsoft.com/office/drawing/2014/main" val="152381769"/>
                    </a:ext>
                  </a:extLst>
                </a:gridCol>
              </a:tblGrid>
              <a:tr h="624567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/>
                        <a:t>Title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666E75">
                        <a:alpha val="9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/>
                        <a:t>Names</a:t>
                      </a: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666E75">
                        <a:alpha val="90741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75508360"/>
                  </a:ext>
                </a:extLst>
              </a:tr>
              <a:tr h="624567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/>
                        <a:t>Researcher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accent4">
                        <a:lumMod val="40000"/>
                        <a:lumOff val="60000"/>
                        <a:alpha val="94902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/>
                        <a:t>Yuvaraj</a:t>
                      </a: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83459122"/>
                  </a:ext>
                </a:extLst>
              </a:tr>
              <a:tr h="624567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/>
                        <a:t>Coding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/>
                        <a:t>Dattatreya</a:t>
                      </a: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63386345"/>
                  </a:ext>
                </a:extLst>
              </a:tr>
              <a:tr h="624567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/>
                        <a:t>Graphics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/>
                        <a:t>Narasimham</a:t>
                      </a: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94965578"/>
                  </a:ext>
                </a:extLst>
              </a:tr>
              <a:tr h="624567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/>
                        <a:t>Design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/>
                        <a:t>Akhilesh</a:t>
                      </a: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78943485"/>
                  </a:ext>
                </a:extLst>
              </a:tr>
            </a:tbl>
          </a:graphicData>
        </a:graphic>
      </p:graphicFrame>
      <p:sp>
        <p:nvSpPr>
          <p:cNvPr id="14" name="Rectangle 13">
            <a:extLst>
              <a:ext uri="{FF2B5EF4-FFF2-40B4-BE49-F238E27FC236}">
                <a16:creationId xmlns:a16="http://schemas.microsoft.com/office/drawing/2014/main" id="{6C3A8A0D-A059-4E50-3564-3BD9A1C260B2}"/>
              </a:ext>
            </a:extLst>
          </p:cNvPr>
          <p:cNvSpPr/>
          <p:nvPr/>
        </p:nvSpPr>
        <p:spPr>
          <a:xfrm>
            <a:off x="3125449" y="1161598"/>
            <a:ext cx="5966085" cy="923201"/>
          </a:xfrm>
          <a:prstGeom prst="rect">
            <a:avLst/>
          </a:prstGeom>
          <a:gradFill flip="none" rotWithShape="1">
            <a:gsLst>
              <a:gs pos="10000">
                <a:srgbClr val="1B495C"/>
              </a:gs>
              <a:gs pos="83000">
                <a:srgbClr val="73FEFF">
                  <a:alpha val="61961"/>
                </a:srgbClr>
              </a:gs>
              <a:gs pos="65000">
                <a:srgbClr val="E8EAE9"/>
              </a:gs>
              <a:gs pos="31000">
                <a:srgbClr val="09121F"/>
              </a:gs>
            </a:gsLst>
            <a:lin ang="13500000" scaled="1"/>
            <a:tileRect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29FA3E60-36ED-28CA-9D14-91D95907D9CA}"/>
              </a:ext>
            </a:extLst>
          </p:cNvPr>
          <p:cNvSpPr/>
          <p:nvPr/>
        </p:nvSpPr>
        <p:spPr>
          <a:xfrm>
            <a:off x="3181661" y="1073491"/>
            <a:ext cx="5853659" cy="1015663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GB" sz="6000" b="1" cap="none" spc="0" dirty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Contributions</a:t>
            </a:r>
          </a:p>
        </p:txBody>
      </p:sp>
    </p:spTree>
    <p:extLst>
      <p:ext uri="{BB962C8B-B14F-4D97-AF65-F5344CB8AC3E}">
        <p14:creationId xmlns:p14="http://schemas.microsoft.com/office/powerpoint/2010/main" val="340904812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asbsfb.mp4">
            <a:hlinkClick r:id="" action="ppaction://media"/>
            <a:extLst>
              <a:ext uri="{FF2B5EF4-FFF2-40B4-BE49-F238E27FC236}">
                <a16:creationId xmlns:a16="http://schemas.microsoft.com/office/drawing/2014/main" id="{6A6A70D7-0BBA-52A8-E7FD-A38D7BF93ED5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2996.4716" end="3899.2762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62354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F358F254-1680-EFC4-3AEC-0C5064935D63}"/>
              </a:ext>
            </a:extLst>
          </p:cNvPr>
          <p:cNvSpPr/>
          <p:nvPr/>
        </p:nvSpPr>
        <p:spPr>
          <a:xfrm>
            <a:off x="0" y="2732111"/>
            <a:ext cx="12192000" cy="1446551"/>
          </a:xfrm>
          <a:prstGeom prst="rect">
            <a:avLst/>
          </a:prstGeom>
          <a:gradFill>
            <a:gsLst>
              <a:gs pos="10000">
                <a:srgbClr val="F7F96C"/>
              </a:gs>
              <a:gs pos="83000">
                <a:srgbClr val="3DD9EF"/>
              </a:gs>
              <a:gs pos="65000">
                <a:srgbClr val="E8EAE9"/>
              </a:gs>
              <a:gs pos="42000">
                <a:schemeClr val="accent1">
                  <a:lumMod val="30000"/>
                  <a:lumOff val="70000"/>
                </a:schemeClr>
              </a:gs>
            </a:gsLst>
            <a:path path="circle">
              <a:fillToRect l="100000" t="100000"/>
            </a:path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gradFill>
                <a:gsLst>
                  <a:gs pos="10000">
                    <a:srgbClr val="F7F96C"/>
                  </a:gs>
                  <a:gs pos="83000">
                    <a:srgbClr val="3DD9EF"/>
                  </a:gs>
                  <a:gs pos="65000">
                    <a:srgbClr val="E8EAE9"/>
                  </a:gs>
                  <a:gs pos="42000">
                    <a:schemeClr val="accent1">
                      <a:lumMod val="30000"/>
                      <a:lumOff val="70000"/>
                    </a:schemeClr>
                  </a:gs>
                </a:gsLst>
                <a:path path="circle">
                  <a:fillToRect l="100000" t="100000"/>
                </a:path>
              </a:gradFill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B28F7326-CDD1-D00D-0F8A-E4163001EF7E}"/>
              </a:ext>
            </a:extLst>
          </p:cNvPr>
          <p:cNvSpPr/>
          <p:nvPr/>
        </p:nvSpPr>
        <p:spPr>
          <a:xfrm>
            <a:off x="0" y="2699657"/>
            <a:ext cx="12192000" cy="144655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GB" sz="88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STHupo" panose="02010800040101010101" pitchFamily="2" charset="-122"/>
                <a:ea typeface="STHupo" panose="02010800040101010101" pitchFamily="2" charset="-122"/>
              </a:rPr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21524809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138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84697CDA-BDB7-4883-B48B-1D4EDB2F0E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11026190-6B62-46DB-B5FF-9E0FF9BDCD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82766A">
              <a:alpha val="1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7" name="Freeform: Shape 11">
            <a:extLst>
              <a:ext uri="{FF2B5EF4-FFF2-40B4-BE49-F238E27FC236}">
                <a16:creationId xmlns:a16="http://schemas.microsoft.com/office/drawing/2014/main" id="{66DA0389-D66E-4727-8EFB-E60E6C412F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264693" y="870265"/>
            <a:ext cx="9662615" cy="1603018"/>
          </a:xfrm>
          <a:custGeom>
            <a:avLst/>
            <a:gdLst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577675 w 9662615"/>
              <a:gd name="connsiteY20" fmla="*/ 1370461 h 1583140"/>
              <a:gd name="connsiteX21" fmla="*/ 7466069 w 9662615"/>
              <a:gd name="connsiteY21" fmla="*/ 1377654 h 1583140"/>
              <a:gd name="connsiteX22" fmla="*/ 7435155 w 9662615"/>
              <a:gd name="connsiteY22" fmla="*/ 1397159 h 1583140"/>
              <a:gd name="connsiteX23" fmla="*/ 7151610 w 9662615"/>
              <a:gd name="connsiteY23" fmla="*/ 1397856 h 1583140"/>
              <a:gd name="connsiteX24" fmla="*/ 7082147 w 9662615"/>
              <a:gd name="connsiteY24" fmla="*/ 1406113 h 1583140"/>
              <a:gd name="connsiteX25" fmla="*/ 7014958 w 9662615"/>
              <a:gd name="connsiteY25" fmla="*/ 1396883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5995105 w 9662615"/>
              <a:gd name="connsiteY36" fmla="*/ 1435236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155638 w 9662615"/>
              <a:gd name="connsiteY47" fmla="*/ 1521938 h 1583140"/>
              <a:gd name="connsiteX48" fmla="*/ 5090342 w 9662615"/>
              <a:gd name="connsiteY48" fmla="*/ 1546680 h 1583140"/>
              <a:gd name="connsiteX49" fmla="*/ 5082104 w 9662615"/>
              <a:gd name="connsiteY49" fmla="*/ 1547781 h 1583140"/>
              <a:gd name="connsiteX50" fmla="*/ 5059484 w 9662615"/>
              <a:gd name="connsiteY50" fmla="*/ 1546802 h 1583140"/>
              <a:gd name="connsiteX51" fmla="*/ 5050958 w 9662615"/>
              <a:gd name="connsiteY51" fmla="*/ 1545776 h 1583140"/>
              <a:gd name="connsiteX52" fmla="*/ 5038524 w 9662615"/>
              <a:gd name="connsiteY52" fmla="*/ 1545675 h 1583140"/>
              <a:gd name="connsiteX53" fmla="*/ 5038223 w 9662615"/>
              <a:gd name="connsiteY53" fmla="*/ 1545881 h 1583140"/>
              <a:gd name="connsiteX54" fmla="*/ 5026564 w 9662615"/>
              <a:gd name="connsiteY54" fmla="*/ 1545376 h 1583140"/>
              <a:gd name="connsiteX55" fmla="*/ 4969433 w 9662615"/>
              <a:gd name="connsiteY55" fmla="*/ 1540263 h 1583140"/>
              <a:gd name="connsiteX56" fmla="*/ 4894799 w 9662615"/>
              <a:gd name="connsiteY56" fmla="*/ 1559476 h 1583140"/>
              <a:gd name="connsiteX57" fmla="*/ 4863775 w 9662615"/>
              <a:gd name="connsiteY57" fmla="*/ 1562633 h 1583140"/>
              <a:gd name="connsiteX58" fmla="*/ 4847242 w 9662615"/>
              <a:gd name="connsiteY58" fmla="*/ 1565435 h 1583140"/>
              <a:gd name="connsiteX59" fmla="*/ 4846237 w 9662615"/>
              <a:gd name="connsiteY59" fmla="*/ 1566331 h 1583140"/>
              <a:gd name="connsiteX60" fmla="*/ 4791466 w 9662615"/>
              <a:gd name="connsiteY60" fmla="*/ 1561324 h 1583140"/>
              <a:gd name="connsiteX61" fmla="*/ 4784247 w 9662615"/>
              <a:gd name="connsiteY61" fmla="*/ 1562342 h 1583140"/>
              <a:gd name="connsiteX62" fmla="*/ 4748477 w 9662615"/>
              <a:gd name="connsiteY62" fmla="*/ 1556925 h 1583140"/>
              <a:gd name="connsiteX63" fmla="*/ 4730033 w 9662615"/>
              <a:gd name="connsiteY63" fmla="*/ 1555274 h 1583140"/>
              <a:gd name="connsiteX64" fmla="*/ 4724747 w 9662615"/>
              <a:gd name="connsiteY64" fmla="*/ 1552439 h 1583140"/>
              <a:gd name="connsiteX65" fmla="*/ 4697562 w 9662615"/>
              <a:gd name="connsiteY65" fmla="*/ 1551206 h 1583140"/>
              <a:gd name="connsiteX66" fmla="*/ 4694469 w 9662615"/>
              <a:gd name="connsiteY66" fmla="*/ 1551958 h 1583140"/>
              <a:gd name="connsiteX67" fmla="*/ 4671940 w 9662615"/>
              <a:gd name="connsiteY67" fmla="*/ 1547617 h 1583140"/>
              <a:gd name="connsiteX68" fmla="*/ 4652930 w 9662615"/>
              <a:gd name="connsiteY68" fmla="*/ 1539961 h 1583140"/>
              <a:gd name="connsiteX69" fmla="*/ 4422155 w 9662615"/>
              <a:gd name="connsiteY69" fmla="*/ 1542059 h 1583140"/>
              <a:gd name="connsiteX70" fmla="*/ 4221826 w 9662615"/>
              <a:gd name="connsiteY70" fmla="*/ 1508923 h 1583140"/>
              <a:gd name="connsiteX71" fmla="*/ 4096601 w 9662615"/>
              <a:gd name="connsiteY71" fmla="*/ 1510961 h 1583140"/>
              <a:gd name="connsiteX72" fmla="*/ 4055448 w 9662615"/>
              <a:gd name="connsiteY72" fmla="*/ 1528913 h 1583140"/>
              <a:gd name="connsiteX73" fmla="*/ 3743791 w 9662615"/>
              <a:gd name="connsiteY73" fmla="*/ 1516637 h 1583140"/>
              <a:gd name="connsiteX74" fmla="*/ 3664453 w 9662615"/>
              <a:gd name="connsiteY74" fmla="*/ 1521660 h 1583140"/>
              <a:gd name="connsiteX75" fmla="*/ 3594070 w 9662615"/>
              <a:gd name="connsiteY75" fmla="*/ 1509422 h 1583140"/>
              <a:gd name="connsiteX76" fmla="*/ 3565233 w 9662615"/>
              <a:gd name="connsiteY76" fmla="*/ 1515122 h 1583140"/>
              <a:gd name="connsiteX77" fmla="*/ 3560267 w 9662615"/>
              <a:gd name="connsiteY77" fmla="*/ 1516288 h 1583140"/>
              <a:gd name="connsiteX78" fmla="*/ 3540258 w 9662615"/>
              <a:gd name="connsiteY78" fmla="*/ 1516976 h 1583140"/>
              <a:gd name="connsiteX79" fmla="*/ 3534780 w 9662615"/>
              <a:gd name="connsiteY79" fmla="*/ 1522141 h 1583140"/>
              <a:gd name="connsiteX80" fmla="*/ 3504783 w 9662615"/>
              <a:gd name="connsiteY80" fmla="*/ 1526739 h 1583140"/>
              <a:gd name="connsiteX81" fmla="*/ 3467911 w 9662615"/>
              <a:gd name="connsiteY81" fmla="*/ 1526618 h 1583140"/>
              <a:gd name="connsiteX82" fmla="*/ 3292707 w 9662615"/>
              <a:gd name="connsiteY82" fmla="*/ 1520490 h 1583140"/>
              <a:gd name="connsiteX83" fmla="*/ 3187872 w 9662615"/>
              <a:gd name="connsiteY83" fmla="*/ 1519991 h 1583140"/>
              <a:gd name="connsiteX84" fmla="*/ 3148026 w 9662615"/>
              <a:gd name="connsiteY84" fmla="*/ 1524777 h 1583140"/>
              <a:gd name="connsiteX85" fmla="*/ 3092394 w 9662615"/>
              <a:gd name="connsiteY85" fmla="*/ 1528115 h 1583140"/>
              <a:gd name="connsiteX86" fmla="*/ 2994200 w 9662615"/>
              <a:gd name="connsiteY86" fmla="*/ 1537857 h 1583140"/>
              <a:gd name="connsiteX87" fmla="*/ 2862301 w 9662615"/>
              <a:gd name="connsiteY87" fmla="*/ 1544250 h 1583140"/>
              <a:gd name="connsiteX88" fmla="*/ 2766335 w 9662615"/>
              <a:gd name="connsiteY88" fmla="*/ 1527662 h 1583140"/>
              <a:gd name="connsiteX89" fmla="*/ 2757836 w 9662615"/>
              <a:gd name="connsiteY89" fmla="*/ 1531371 h 1583140"/>
              <a:gd name="connsiteX90" fmla="*/ 2691555 w 9662615"/>
              <a:gd name="connsiteY90" fmla="*/ 1530283 h 1583140"/>
              <a:gd name="connsiteX91" fmla="*/ 2459871 w 9662615"/>
              <a:gd name="connsiteY91" fmla="*/ 1500859 h 1583140"/>
              <a:gd name="connsiteX92" fmla="*/ 2330328 w 9662615"/>
              <a:gd name="connsiteY92" fmla="*/ 1499441 h 1583140"/>
              <a:gd name="connsiteX93" fmla="*/ 2284269 w 9662615"/>
              <a:gd name="connsiteY93" fmla="*/ 1503068 h 1583140"/>
              <a:gd name="connsiteX94" fmla="*/ 2207104 w 9662615"/>
              <a:gd name="connsiteY94" fmla="*/ 1508888 h 1583140"/>
              <a:gd name="connsiteX95" fmla="*/ 2149226 w 9662615"/>
              <a:gd name="connsiteY95" fmla="*/ 1523409 h 1583140"/>
              <a:gd name="connsiteX96" fmla="*/ 2084783 w 9662615"/>
              <a:gd name="connsiteY96" fmla="*/ 1524245 h 1583140"/>
              <a:gd name="connsiteX97" fmla="*/ 2070075 w 9662615"/>
              <a:gd name="connsiteY97" fmla="*/ 1511285 h 1583140"/>
              <a:gd name="connsiteX98" fmla="*/ 2001057 w 9662615"/>
              <a:gd name="connsiteY98" fmla="*/ 1516449 h 1583140"/>
              <a:gd name="connsiteX99" fmla="*/ 1896330 w 9662615"/>
              <a:gd name="connsiteY99" fmla="*/ 1525725 h 1583140"/>
              <a:gd name="connsiteX100" fmla="*/ 1835994 w 9662615"/>
              <a:gd name="connsiteY100" fmla="*/ 1527678 h 1583140"/>
              <a:gd name="connsiteX101" fmla="*/ 1671119 w 9662615"/>
              <a:gd name="connsiteY101" fmla="*/ 1536701 h 1583140"/>
              <a:gd name="connsiteX102" fmla="*/ 1505921 w 9662615"/>
              <a:gd name="connsiteY102" fmla="*/ 1548552 h 1583140"/>
              <a:gd name="connsiteX103" fmla="*/ 1407755 w 9662615"/>
              <a:gd name="connsiteY103" fmla="*/ 1571444 h 1583140"/>
              <a:gd name="connsiteX104" fmla="*/ 1271994 w 9662615"/>
              <a:gd name="connsiteY104" fmla="*/ 1579471 h 1583140"/>
              <a:gd name="connsiteX105" fmla="*/ 1249226 w 9662615"/>
              <a:gd name="connsiteY105" fmla="*/ 1583140 h 1583140"/>
              <a:gd name="connsiteX106" fmla="*/ 1217719 w 9662615"/>
              <a:gd name="connsiteY106" fmla="*/ 1580863 h 1583140"/>
              <a:gd name="connsiteX107" fmla="*/ 1091432 w 9662615"/>
              <a:gd name="connsiteY107" fmla="*/ 1571003 h 1583140"/>
              <a:gd name="connsiteX108" fmla="*/ 992039 w 9662615"/>
              <a:gd name="connsiteY108" fmla="*/ 1556662 h 1583140"/>
              <a:gd name="connsiteX109" fmla="*/ 868264 w 9662615"/>
              <a:gd name="connsiteY109" fmla="*/ 1566392 h 1583140"/>
              <a:gd name="connsiteX110" fmla="*/ 792765 w 9662615"/>
              <a:gd name="connsiteY110" fmla="*/ 1563102 h 1583140"/>
              <a:gd name="connsiteX111" fmla="*/ 669055 w 9662615"/>
              <a:gd name="connsiteY111" fmla="*/ 1543638 h 1583140"/>
              <a:gd name="connsiteX112" fmla="*/ 506152 w 9662615"/>
              <a:gd name="connsiteY112" fmla="*/ 1549124 h 1583140"/>
              <a:gd name="connsiteX113" fmla="*/ 472797 w 9662615"/>
              <a:gd name="connsiteY113" fmla="*/ 1568904 h 1583140"/>
              <a:gd name="connsiteX114" fmla="*/ 427864 w 9662615"/>
              <a:gd name="connsiteY114" fmla="*/ 1580848 h 1583140"/>
              <a:gd name="connsiteX115" fmla="*/ 408381 w 9662615"/>
              <a:gd name="connsiteY115" fmla="*/ 1552940 h 1583140"/>
              <a:gd name="connsiteX116" fmla="*/ 267163 w 9662615"/>
              <a:gd name="connsiteY116" fmla="*/ 1531913 h 1583140"/>
              <a:gd name="connsiteX117" fmla="*/ 196644 w 9662615"/>
              <a:gd name="connsiteY117" fmla="*/ 1524565 h 1583140"/>
              <a:gd name="connsiteX118" fmla="*/ 86819 w 9662615"/>
              <a:gd name="connsiteY118" fmla="*/ 1519517 h 1583140"/>
              <a:gd name="connsiteX119" fmla="*/ 53369 w 9662615"/>
              <a:gd name="connsiteY119" fmla="*/ 1516853 h 1583140"/>
              <a:gd name="connsiteX120" fmla="*/ 2359 w 9662615"/>
              <a:gd name="connsiteY120" fmla="*/ 1515247 h 1583140"/>
              <a:gd name="connsiteX121" fmla="*/ 0 w 9662615"/>
              <a:gd name="connsiteY121" fmla="*/ 1514932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577675 w 9662615"/>
              <a:gd name="connsiteY20" fmla="*/ 1370461 h 1583140"/>
              <a:gd name="connsiteX21" fmla="*/ 7466069 w 9662615"/>
              <a:gd name="connsiteY21" fmla="*/ 1377654 h 1583140"/>
              <a:gd name="connsiteX22" fmla="*/ 7435155 w 9662615"/>
              <a:gd name="connsiteY22" fmla="*/ 1397159 h 1583140"/>
              <a:gd name="connsiteX23" fmla="*/ 7151610 w 9662615"/>
              <a:gd name="connsiteY23" fmla="*/ 1397856 h 1583140"/>
              <a:gd name="connsiteX24" fmla="*/ 7082147 w 9662615"/>
              <a:gd name="connsiteY24" fmla="*/ 1406113 h 1583140"/>
              <a:gd name="connsiteX25" fmla="*/ 7014958 w 9662615"/>
              <a:gd name="connsiteY25" fmla="*/ 1396883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5995105 w 9662615"/>
              <a:gd name="connsiteY36" fmla="*/ 1435236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155638 w 9662615"/>
              <a:gd name="connsiteY47" fmla="*/ 1521938 h 1583140"/>
              <a:gd name="connsiteX48" fmla="*/ 5090342 w 9662615"/>
              <a:gd name="connsiteY48" fmla="*/ 1546680 h 1583140"/>
              <a:gd name="connsiteX49" fmla="*/ 5082104 w 9662615"/>
              <a:gd name="connsiteY49" fmla="*/ 1547781 h 1583140"/>
              <a:gd name="connsiteX50" fmla="*/ 5059484 w 9662615"/>
              <a:gd name="connsiteY50" fmla="*/ 1546802 h 1583140"/>
              <a:gd name="connsiteX51" fmla="*/ 5050958 w 9662615"/>
              <a:gd name="connsiteY51" fmla="*/ 1545776 h 1583140"/>
              <a:gd name="connsiteX52" fmla="*/ 5038524 w 9662615"/>
              <a:gd name="connsiteY52" fmla="*/ 1545675 h 1583140"/>
              <a:gd name="connsiteX53" fmla="*/ 5038223 w 9662615"/>
              <a:gd name="connsiteY53" fmla="*/ 1545881 h 1583140"/>
              <a:gd name="connsiteX54" fmla="*/ 5026564 w 9662615"/>
              <a:gd name="connsiteY54" fmla="*/ 1545376 h 1583140"/>
              <a:gd name="connsiteX55" fmla="*/ 4969433 w 9662615"/>
              <a:gd name="connsiteY55" fmla="*/ 1540263 h 1583140"/>
              <a:gd name="connsiteX56" fmla="*/ 4894799 w 9662615"/>
              <a:gd name="connsiteY56" fmla="*/ 1559476 h 1583140"/>
              <a:gd name="connsiteX57" fmla="*/ 4863775 w 9662615"/>
              <a:gd name="connsiteY57" fmla="*/ 1562633 h 1583140"/>
              <a:gd name="connsiteX58" fmla="*/ 4847242 w 9662615"/>
              <a:gd name="connsiteY58" fmla="*/ 1565435 h 1583140"/>
              <a:gd name="connsiteX59" fmla="*/ 4846237 w 9662615"/>
              <a:gd name="connsiteY59" fmla="*/ 1566331 h 1583140"/>
              <a:gd name="connsiteX60" fmla="*/ 4791466 w 9662615"/>
              <a:gd name="connsiteY60" fmla="*/ 1561324 h 1583140"/>
              <a:gd name="connsiteX61" fmla="*/ 4784247 w 9662615"/>
              <a:gd name="connsiteY61" fmla="*/ 1562342 h 1583140"/>
              <a:gd name="connsiteX62" fmla="*/ 4748477 w 9662615"/>
              <a:gd name="connsiteY62" fmla="*/ 1556925 h 1583140"/>
              <a:gd name="connsiteX63" fmla="*/ 4730033 w 9662615"/>
              <a:gd name="connsiteY63" fmla="*/ 1555274 h 1583140"/>
              <a:gd name="connsiteX64" fmla="*/ 4724747 w 9662615"/>
              <a:gd name="connsiteY64" fmla="*/ 1552439 h 1583140"/>
              <a:gd name="connsiteX65" fmla="*/ 4697562 w 9662615"/>
              <a:gd name="connsiteY65" fmla="*/ 1551206 h 1583140"/>
              <a:gd name="connsiteX66" fmla="*/ 4694469 w 9662615"/>
              <a:gd name="connsiteY66" fmla="*/ 1551958 h 1583140"/>
              <a:gd name="connsiteX67" fmla="*/ 4671940 w 9662615"/>
              <a:gd name="connsiteY67" fmla="*/ 1547617 h 1583140"/>
              <a:gd name="connsiteX68" fmla="*/ 4652930 w 9662615"/>
              <a:gd name="connsiteY68" fmla="*/ 1539961 h 1583140"/>
              <a:gd name="connsiteX69" fmla="*/ 4422155 w 9662615"/>
              <a:gd name="connsiteY69" fmla="*/ 1542059 h 1583140"/>
              <a:gd name="connsiteX70" fmla="*/ 4221826 w 9662615"/>
              <a:gd name="connsiteY70" fmla="*/ 1508923 h 1583140"/>
              <a:gd name="connsiteX71" fmla="*/ 4096601 w 9662615"/>
              <a:gd name="connsiteY71" fmla="*/ 1510961 h 1583140"/>
              <a:gd name="connsiteX72" fmla="*/ 3986537 w 9662615"/>
              <a:gd name="connsiteY72" fmla="*/ 1523612 h 1583140"/>
              <a:gd name="connsiteX73" fmla="*/ 3743791 w 9662615"/>
              <a:gd name="connsiteY73" fmla="*/ 1516637 h 1583140"/>
              <a:gd name="connsiteX74" fmla="*/ 3664453 w 9662615"/>
              <a:gd name="connsiteY74" fmla="*/ 1521660 h 1583140"/>
              <a:gd name="connsiteX75" fmla="*/ 3594070 w 9662615"/>
              <a:gd name="connsiteY75" fmla="*/ 1509422 h 1583140"/>
              <a:gd name="connsiteX76" fmla="*/ 3565233 w 9662615"/>
              <a:gd name="connsiteY76" fmla="*/ 1515122 h 1583140"/>
              <a:gd name="connsiteX77" fmla="*/ 3560267 w 9662615"/>
              <a:gd name="connsiteY77" fmla="*/ 1516288 h 1583140"/>
              <a:gd name="connsiteX78" fmla="*/ 3540258 w 9662615"/>
              <a:gd name="connsiteY78" fmla="*/ 1516976 h 1583140"/>
              <a:gd name="connsiteX79" fmla="*/ 3534780 w 9662615"/>
              <a:gd name="connsiteY79" fmla="*/ 1522141 h 1583140"/>
              <a:gd name="connsiteX80" fmla="*/ 3504783 w 9662615"/>
              <a:gd name="connsiteY80" fmla="*/ 1526739 h 1583140"/>
              <a:gd name="connsiteX81" fmla="*/ 3467911 w 9662615"/>
              <a:gd name="connsiteY81" fmla="*/ 1526618 h 1583140"/>
              <a:gd name="connsiteX82" fmla="*/ 3292707 w 9662615"/>
              <a:gd name="connsiteY82" fmla="*/ 1520490 h 1583140"/>
              <a:gd name="connsiteX83" fmla="*/ 3187872 w 9662615"/>
              <a:gd name="connsiteY83" fmla="*/ 1519991 h 1583140"/>
              <a:gd name="connsiteX84" fmla="*/ 3148026 w 9662615"/>
              <a:gd name="connsiteY84" fmla="*/ 1524777 h 1583140"/>
              <a:gd name="connsiteX85" fmla="*/ 3092394 w 9662615"/>
              <a:gd name="connsiteY85" fmla="*/ 1528115 h 1583140"/>
              <a:gd name="connsiteX86" fmla="*/ 2994200 w 9662615"/>
              <a:gd name="connsiteY86" fmla="*/ 1537857 h 1583140"/>
              <a:gd name="connsiteX87" fmla="*/ 2862301 w 9662615"/>
              <a:gd name="connsiteY87" fmla="*/ 1544250 h 1583140"/>
              <a:gd name="connsiteX88" fmla="*/ 2766335 w 9662615"/>
              <a:gd name="connsiteY88" fmla="*/ 1527662 h 1583140"/>
              <a:gd name="connsiteX89" fmla="*/ 2757836 w 9662615"/>
              <a:gd name="connsiteY89" fmla="*/ 1531371 h 1583140"/>
              <a:gd name="connsiteX90" fmla="*/ 2691555 w 9662615"/>
              <a:gd name="connsiteY90" fmla="*/ 1530283 h 1583140"/>
              <a:gd name="connsiteX91" fmla="*/ 2459871 w 9662615"/>
              <a:gd name="connsiteY91" fmla="*/ 1500859 h 1583140"/>
              <a:gd name="connsiteX92" fmla="*/ 2330328 w 9662615"/>
              <a:gd name="connsiteY92" fmla="*/ 1499441 h 1583140"/>
              <a:gd name="connsiteX93" fmla="*/ 2284269 w 9662615"/>
              <a:gd name="connsiteY93" fmla="*/ 1503068 h 1583140"/>
              <a:gd name="connsiteX94" fmla="*/ 2207104 w 9662615"/>
              <a:gd name="connsiteY94" fmla="*/ 1508888 h 1583140"/>
              <a:gd name="connsiteX95" fmla="*/ 2149226 w 9662615"/>
              <a:gd name="connsiteY95" fmla="*/ 1523409 h 1583140"/>
              <a:gd name="connsiteX96" fmla="*/ 2084783 w 9662615"/>
              <a:gd name="connsiteY96" fmla="*/ 1524245 h 1583140"/>
              <a:gd name="connsiteX97" fmla="*/ 2070075 w 9662615"/>
              <a:gd name="connsiteY97" fmla="*/ 1511285 h 1583140"/>
              <a:gd name="connsiteX98" fmla="*/ 2001057 w 9662615"/>
              <a:gd name="connsiteY98" fmla="*/ 1516449 h 1583140"/>
              <a:gd name="connsiteX99" fmla="*/ 1896330 w 9662615"/>
              <a:gd name="connsiteY99" fmla="*/ 1525725 h 1583140"/>
              <a:gd name="connsiteX100" fmla="*/ 1835994 w 9662615"/>
              <a:gd name="connsiteY100" fmla="*/ 1527678 h 1583140"/>
              <a:gd name="connsiteX101" fmla="*/ 1671119 w 9662615"/>
              <a:gd name="connsiteY101" fmla="*/ 1536701 h 1583140"/>
              <a:gd name="connsiteX102" fmla="*/ 1505921 w 9662615"/>
              <a:gd name="connsiteY102" fmla="*/ 1548552 h 1583140"/>
              <a:gd name="connsiteX103" fmla="*/ 1407755 w 9662615"/>
              <a:gd name="connsiteY103" fmla="*/ 1571444 h 1583140"/>
              <a:gd name="connsiteX104" fmla="*/ 1271994 w 9662615"/>
              <a:gd name="connsiteY104" fmla="*/ 1579471 h 1583140"/>
              <a:gd name="connsiteX105" fmla="*/ 1249226 w 9662615"/>
              <a:gd name="connsiteY105" fmla="*/ 1583140 h 1583140"/>
              <a:gd name="connsiteX106" fmla="*/ 1217719 w 9662615"/>
              <a:gd name="connsiteY106" fmla="*/ 1580863 h 1583140"/>
              <a:gd name="connsiteX107" fmla="*/ 1091432 w 9662615"/>
              <a:gd name="connsiteY107" fmla="*/ 1571003 h 1583140"/>
              <a:gd name="connsiteX108" fmla="*/ 992039 w 9662615"/>
              <a:gd name="connsiteY108" fmla="*/ 1556662 h 1583140"/>
              <a:gd name="connsiteX109" fmla="*/ 868264 w 9662615"/>
              <a:gd name="connsiteY109" fmla="*/ 1566392 h 1583140"/>
              <a:gd name="connsiteX110" fmla="*/ 792765 w 9662615"/>
              <a:gd name="connsiteY110" fmla="*/ 1563102 h 1583140"/>
              <a:gd name="connsiteX111" fmla="*/ 669055 w 9662615"/>
              <a:gd name="connsiteY111" fmla="*/ 1543638 h 1583140"/>
              <a:gd name="connsiteX112" fmla="*/ 506152 w 9662615"/>
              <a:gd name="connsiteY112" fmla="*/ 1549124 h 1583140"/>
              <a:gd name="connsiteX113" fmla="*/ 472797 w 9662615"/>
              <a:gd name="connsiteY113" fmla="*/ 1568904 h 1583140"/>
              <a:gd name="connsiteX114" fmla="*/ 427864 w 9662615"/>
              <a:gd name="connsiteY114" fmla="*/ 1580848 h 1583140"/>
              <a:gd name="connsiteX115" fmla="*/ 408381 w 9662615"/>
              <a:gd name="connsiteY115" fmla="*/ 1552940 h 1583140"/>
              <a:gd name="connsiteX116" fmla="*/ 267163 w 9662615"/>
              <a:gd name="connsiteY116" fmla="*/ 1531913 h 1583140"/>
              <a:gd name="connsiteX117" fmla="*/ 196644 w 9662615"/>
              <a:gd name="connsiteY117" fmla="*/ 1524565 h 1583140"/>
              <a:gd name="connsiteX118" fmla="*/ 86819 w 9662615"/>
              <a:gd name="connsiteY118" fmla="*/ 1519517 h 1583140"/>
              <a:gd name="connsiteX119" fmla="*/ 53369 w 9662615"/>
              <a:gd name="connsiteY119" fmla="*/ 1516853 h 1583140"/>
              <a:gd name="connsiteX120" fmla="*/ 2359 w 9662615"/>
              <a:gd name="connsiteY120" fmla="*/ 1515247 h 1583140"/>
              <a:gd name="connsiteX121" fmla="*/ 0 w 9662615"/>
              <a:gd name="connsiteY121" fmla="*/ 1514932 h 1583140"/>
              <a:gd name="connsiteX122" fmla="*/ 0 w 9662615"/>
              <a:gd name="connsiteY122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577675 w 9662615"/>
              <a:gd name="connsiteY20" fmla="*/ 1370461 h 1583140"/>
              <a:gd name="connsiteX21" fmla="*/ 7466069 w 9662615"/>
              <a:gd name="connsiteY21" fmla="*/ 1377654 h 1583140"/>
              <a:gd name="connsiteX22" fmla="*/ 7435155 w 9662615"/>
              <a:gd name="connsiteY22" fmla="*/ 1397159 h 1583140"/>
              <a:gd name="connsiteX23" fmla="*/ 7151610 w 9662615"/>
              <a:gd name="connsiteY23" fmla="*/ 1397856 h 1583140"/>
              <a:gd name="connsiteX24" fmla="*/ 7082147 w 9662615"/>
              <a:gd name="connsiteY24" fmla="*/ 1406113 h 1583140"/>
              <a:gd name="connsiteX25" fmla="*/ 7014958 w 9662615"/>
              <a:gd name="connsiteY25" fmla="*/ 1396883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5995105 w 9662615"/>
              <a:gd name="connsiteY36" fmla="*/ 1435236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155638 w 9662615"/>
              <a:gd name="connsiteY47" fmla="*/ 1521938 h 1583140"/>
              <a:gd name="connsiteX48" fmla="*/ 5090342 w 9662615"/>
              <a:gd name="connsiteY48" fmla="*/ 1546680 h 1583140"/>
              <a:gd name="connsiteX49" fmla="*/ 5082104 w 9662615"/>
              <a:gd name="connsiteY49" fmla="*/ 1547781 h 1583140"/>
              <a:gd name="connsiteX50" fmla="*/ 5059484 w 9662615"/>
              <a:gd name="connsiteY50" fmla="*/ 1546802 h 1583140"/>
              <a:gd name="connsiteX51" fmla="*/ 5050958 w 9662615"/>
              <a:gd name="connsiteY51" fmla="*/ 1545776 h 1583140"/>
              <a:gd name="connsiteX52" fmla="*/ 5038524 w 9662615"/>
              <a:gd name="connsiteY52" fmla="*/ 1545675 h 1583140"/>
              <a:gd name="connsiteX53" fmla="*/ 5038223 w 9662615"/>
              <a:gd name="connsiteY53" fmla="*/ 1545881 h 1583140"/>
              <a:gd name="connsiteX54" fmla="*/ 5026564 w 9662615"/>
              <a:gd name="connsiteY54" fmla="*/ 1545376 h 1583140"/>
              <a:gd name="connsiteX55" fmla="*/ 4969433 w 9662615"/>
              <a:gd name="connsiteY55" fmla="*/ 1540263 h 1583140"/>
              <a:gd name="connsiteX56" fmla="*/ 4894799 w 9662615"/>
              <a:gd name="connsiteY56" fmla="*/ 1559476 h 1583140"/>
              <a:gd name="connsiteX57" fmla="*/ 4863775 w 9662615"/>
              <a:gd name="connsiteY57" fmla="*/ 1562633 h 1583140"/>
              <a:gd name="connsiteX58" fmla="*/ 4847242 w 9662615"/>
              <a:gd name="connsiteY58" fmla="*/ 1565435 h 1583140"/>
              <a:gd name="connsiteX59" fmla="*/ 4846237 w 9662615"/>
              <a:gd name="connsiteY59" fmla="*/ 1566331 h 1583140"/>
              <a:gd name="connsiteX60" fmla="*/ 4791466 w 9662615"/>
              <a:gd name="connsiteY60" fmla="*/ 1561324 h 1583140"/>
              <a:gd name="connsiteX61" fmla="*/ 4784247 w 9662615"/>
              <a:gd name="connsiteY61" fmla="*/ 1562342 h 1583140"/>
              <a:gd name="connsiteX62" fmla="*/ 4748477 w 9662615"/>
              <a:gd name="connsiteY62" fmla="*/ 1556925 h 1583140"/>
              <a:gd name="connsiteX63" fmla="*/ 4730033 w 9662615"/>
              <a:gd name="connsiteY63" fmla="*/ 1555274 h 1583140"/>
              <a:gd name="connsiteX64" fmla="*/ 4724747 w 9662615"/>
              <a:gd name="connsiteY64" fmla="*/ 1552439 h 1583140"/>
              <a:gd name="connsiteX65" fmla="*/ 4697562 w 9662615"/>
              <a:gd name="connsiteY65" fmla="*/ 1551206 h 1583140"/>
              <a:gd name="connsiteX66" fmla="*/ 4694469 w 9662615"/>
              <a:gd name="connsiteY66" fmla="*/ 1551958 h 1583140"/>
              <a:gd name="connsiteX67" fmla="*/ 4671940 w 9662615"/>
              <a:gd name="connsiteY67" fmla="*/ 1547617 h 1583140"/>
              <a:gd name="connsiteX68" fmla="*/ 4652930 w 9662615"/>
              <a:gd name="connsiteY68" fmla="*/ 1539961 h 1583140"/>
              <a:gd name="connsiteX69" fmla="*/ 4422155 w 9662615"/>
              <a:gd name="connsiteY69" fmla="*/ 1542059 h 1583140"/>
              <a:gd name="connsiteX70" fmla="*/ 4221826 w 9662615"/>
              <a:gd name="connsiteY70" fmla="*/ 1508923 h 1583140"/>
              <a:gd name="connsiteX71" fmla="*/ 4096601 w 9662615"/>
              <a:gd name="connsiteY71" fmla="*/ 1510961 h 1583140"/>
              <a:gd name="connsiteX72" fmla="*/ 3970635 w 9662615"/>
              <a:gd name="connsiteY72" fmla="*/ 1544815 h 1583140"/>
              <a:gd name="connsiteX73" fmla="*/ 3743791 w 9662615"/>
              <a:gd name="connsiteY73" fmla="*/ 1516637 h 1583140"/>
              <a:gd name="connsiteX74" fmla="*/ 3664453 w 9662615"/>
              <a:gd name="connsiteY74" fmla="*/ 1521660 h 1583140"/>
              <a:gd name="connsiteX75" fmla="*/ 3594070 w 9662615"/>
              <a:gd name="connsiteY75" fmla="*/ 1509422 h 1583140"/>
              <a:gd name="connsiteX76" fmla="*/ 3565233 w 9662615"/>
              <a:gd name="connsiteY76" fmla="*/ 1515122 h 1583140"/>
              <a:gd name="connsiteX77" fmla="*/ 3560267 w 9662615"/>
              <a:gd name="connsiteY77" fmla="*/ 1516288 h 1583140"/>
              <a:gd name="connsiteX78" fmla="*/ 3540258 w 9662615"/>
              <a:gd name="connsiteY78" fmla="*/ 1516976 h 1583140"/>
              <a:gd name="connsiteX79" fmla="*/ 3534780 w 9662615"/>
              <a:gd name="connsiteY79" fmla="*/ 1522141 h 1583140"/>
              <a:gd name="connsiteX80" fmla="*/ 3504783 w 9662615"/>
              <a:gd name="connsiteY80" fmla="*/ 1526739 h 1583140"/>
              <a:gd name="connsiteX81" fmla="*/ 3467911 w 9662615"/>
              <a:gd name="connsiteY81" fmla="*/ 1526618 h 1583140"/>
              <a:gd name="connsiteX82" fmla="*/ 3292707 w 9662615"/>
              <a:gd name="connsiteY82" fmla="*/ 1520490 h 1583140"/>
              <a:gd name="connsiteX83" fmla="*/ 3187872 w 9662615"/>
              <a:gd name="connsiteY83" fmla="*/ 1519991 h 1583140"/>
              <a:gd name="connsiteX84" fmla="*/ 3148026 w 9662615"/>
              <a:gd name="connsiteY84" fmla="*/ 1524777 h 1583140"/>
              <a:gd name="connsiteX85" fmla="*/ 3092394 w 9662615"/>
              <a:gd name="connsiteY85" fmla="*/ 1528115 h 1583140"/>
              <a:gd name="connsiteX86" fmla="*/ 2994200 w 9662615"/>
              <a:gd name="connsiteY86" fmla="*/ 1537857 h 1583140"/>
              <a:gd name="connsiteX87" fmla="*/ 2862301 w 9662615"/>
              <a:gd name="connsiteY87" fmla="*/ 1544250 h 1583140"/>
              <a:gd name="connsiteX88" fmla="*/ 2766335 w 9662615"/>
              <a:gd name="connsiteY88" fmla="*/ 1527662 h 1583140"/>
              <a:gd name="connsiteX89" fmla="*/ 2757836 w 9662615"/>
              <a:gd name="connsiteY89" fmla="*/ 1531371 h 1583140"/>
              <a:gd name="connsiteX90" fmla="*/ 2691555 w 9662615"/>
              <a:gd name="connsiteY90" fmla="*/ 1530283 h 1583140"/>
              <a:gd name="connsiteX91" fmla="*/ 2459871 w 9662615"/>
              <a:gd name="connsiteY91" fmla="*/ 1500859 h 1583140"/>
              <a:gd name="connsiteX92" fmla="*/ 2330328 w 9662615"/>
              <a:gd name="connsiteY92" fmla="*/ 1499441 h 1583140"/>
              <a:gd name="connsiteX93" fmla="*/ 2284269 w 9662615"/>
              <a:gd name="connsiteY93" fmla="*/ 1503068 h 1583140"/>
              <a:gd name="connsiteX94" fmla="*/ 2207104 w 9662615"/>
              <a:gd name="connsiteY94" fmla="*/ 1508888 h 1583140"/>
              <a:gd name="connsiteX95" fmla="*/ 2149226 w 9662615"/>
              <a:gd name="connsiteY95" fmla="*/ 1523409 h 1583140"/>
              <a:gd name="connsiteX96" fmla="*/ 2084783 w 9662615"/>
              <a:gd name="connsiteY96" fmla="*/ 1524245 h 1583140"/>
              <a:gd name="connsiteX97" fmla="*/ 2070075 w 9662615"/>
              <a:gd name="connsiteY97" fmla="*/ 1511285 h 1583140"/>
              <a:gd name="connsiteX98" fmla="*/ 2001057 w 9662615"/>
              <a:gd name="connsiteY98" fmla="*/ 1516449 h 1583140"/>
              <a:gd name="connsiteX99" fmla="*/ 1896330 w 9662615"/>
              <a:gd name="connsiteY99" fmla="*/ 1525725 h 1583140"/>
              <a:gd name="connsiteX100" fmla="*/ 1835994 w 9662615"/>
              <a:gd name="connsiteY100" fmla="*/ 1527678 h 1583140"/>
              <a:gd name="connsiteX101" fmla="*/ 1671119 w 9662615"/>
              <a:gd name="connsiteY101" fmla="*/ 1536701 h 1583140"/>
              <a:gd name="connsiteX102" fmla="*/ 1505921 w 9662615"/>
              <a:gd name="connsiteY102" fmla="*/ 1548552 h 1583140"/>
              <a:gd name="connsiteX103" fmla="*/ 1407755 w 9662615"/>
              <a:gd name="connsiteY103" fmla="*/ 1571444 h 1583140"/>
              <a:gd name="connsiteX104" fmla="*/ 1271994 w 9662615"/>
              <a:gd name="connsiteY104" fmla="*/ 1579471 h 1583140"/>
              <a:gd name="connsiteX105" fmla="*/ 1249226 w 9662615"/>
              <a:gd name="connsiteY105" fmla="*/ 1583140 h 1583140"/>
              <a:gd name="connsiteX106" fmla="*/ 1217719 w 9662615"/>
              <a:gd name="connsiteY106" fmla="*/ 1580863 h 1583140"/>
              <a:gd name="connsiteX107" fmla="*/ 1091432 w 9662615"/>
              <a:gd name="connsiteY107" fmla="*/ 1571003 h 1583140"/>
              <a:gd name="connsiteX108" fmla="*/ 992039 w 9662615"/>
              <a:gd name="connsiteY108" fmla="*/ 1556662 h 1583140"/>
              <a:gd name="connsiteX109" fmla="*/ 868264 w 9662615"/>
              <a:gd name="connsiteY109" fmla="*/ 1566392 h 1583140"/>
              <a:gd name="connsiteX110" fmla="*/ 792765 w 9662615"/>
              <a:gd name="connsiteY110" fmla="*/ 1563102 h 1583140"/>
              <a:gd name="connsiteX111" fmla="*/ 669055 w 9662615"/>
              <a:gd name="connsiteY111" fmla="*/ 1543638 h 1583140"/>
              <a:gd name="connsiteX112" fmla="*/ 506152 w 9662615"/>
              <a:gd name="connsiteY112" fmla="*/ 1549124 h 1583140"/>
              <a:gd name="connsiteX113" fmla="*/ 472797 w 9662615"/>
              <a:gd name="connsiteY113" fmla="*/ 1568904 h 1583140"/>
              <a:gd name="connsiteX114" fmla="*/ 427864 w 9662615"/>
              <a:gd name="connsiteY114" fmla="*/ 1580848 h 1583140"/>
              <a:gd name="connsiteX115" fmla="*/ 408381 w 9662615"/>
              <a:gd name="connsiteY115" fmla="*/ 1552940 h 1583140"/>
              <a:gd name="connsiteX116" fmla="*/ 267163 w 9662615"/>
              <a:gd name="connsiteY116" fmla="*/ 1531913 h 1583140"/>
              <a:gd name="connsiteX117" fmla="*/ 196644 w 9662615"/>
              <a:gd name="connsiteY117" fmla="*/ 1524565 h 1583140"/>
              <a:gd name="connsiteX118" fmla="*/ 86819 w 9662615"/>
              <a:gd name="connsiteY118" fmla="*/ 1519517 h 1583140"/>
              <a:gd name="connsiteX119" fmla="*/ 53369 w 9662615"/>
              <a:gd name="connsiteY119" fmla="*/ 1516853 h 1583140"/>
              <a:gd name="connsiteX120" fmla="*/ 2359 w 9662615"/>
              <a:gd name="connsiteY120" fmla="*/ 1515247 h 1583140"/>
              <a:gd name="connsiteX121" fmla="*/ 0 w 9662615"/>
              <a:gd name="connsiteY121" fmla="*/ 1514932 h 1583140"/>
              <a:gd name="connsiteX122" fmla="*/ 0 w 9662615"/>
              <a:gd name="connsiteY122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577675 w 9662615"/>
              <a:gd name="connsiteY20" fmla="*/ 1370461 h 1583140"/>
              <a:gd name="connsiteX21" fmla="*/ 7466069 w 9662615"/>
              <a:gd name="connsiteY21" fmla="*/ 1377654 h 1583140"/>
              <a:gd name="connsiteX22" fmla="*/ 7435155 w 9662615"/>
              <a:gd name="connsiteY22" fmla="*/ 1397159 h 1583140"/>
              <a:gd name="connsiteX23" fmla="*/ 7151610 w 9662615"/>
              <a:gd name="connsiteY23" fmla="*/ 1397856 h 1583140"/>
              <a:gd name="connsiteX24" fmla="*/ 7082147 w 9662615"/>
              <a:gd name="connsiteY24" fmla="*/ 1406113 h 1583140"/>
              <a:gd name="connsiteX25" fmla="*/ 7014958 w 9662615"/>
              <a:gd name="connsiteY25" fmla="*/ 1396883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5995105 w 9662615"/>
              <a:gd name="connsiteY36" fmla="*/ 1435236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155638 w 9662615"/>
              <a:gd name="connsiteY47" fmla="*/ 1521938 h 1583140"/>
              <a:gd name="connsiteX48" fmla="*/ 5090342 w 9662615"/>
              <a:gd name="connsiteY48" fmla="*/ 1546680 h 1583140"/>
              <a:gd name="connsiteX49" fmla="*/ 5082104 w 9662615"/>
              <a:gd name="connsiteY49" fmla="*/ 1547781 h 1583140"/>
              <a:gd name="connsiteX50" fmla="*/ 5059484 w 9662615"/>
              <a:gd name="connsiteY50" fmla="*/ 1546802 h 1583140"/>
              <a:gd name="connsiteX51" fmla="*/ 5050958 w 9662615"/>
              <a:gd name="connsiteY51" fmla="*/ 1545776 h 1583140"/>
              <a:gd name="connsiteX52" fmla="*/ 5038524 w 9662615"/>
              <a:gd name="connsiteY52" fmla="*/ 1545675 h 1583140"/>
              <a:gd name="connsiteX53" fmla="*/ 5038223 w 9662615"/>
              <a:gd name="connsiteY53" fmla="*/ 1545881 h 1583140"/>
              <a:gd name="connsiteX54" fmla="*/ 5026564 w 9662615"/>
              <a:gd name="connsiteY54" fmla="*/ 1545376 h 1583140"/>
              <a:gd name="connsiteX55" fmla="*/ 4969433 w 9662615"/>
              <a:gd name="connsiteY55" fmla="*/ 1540263 h 1583140"/>
              <a:gd name="connsiteX56" fmla="*/ 4894799 w 9662615"/>
              <a:gd name="connsiteY56" fmla="*/ 1559476 h 1583140"/>
              <a:gd name="connsiteX57" fmla="*/ 4863775 w 9662615"/>
              <a:gd name="connsiteY57" fmla="*/ 1562633 h 1583140"/>
              <a:gd name="connsiteX58" fmla="*/ 4847242 w 9662615"/>
              <a:gd name="connsiteY58" fmla="*/ 1565435 h 1583140"/>
              <a:gd name="connsiteX59" fmla="*/ 4846237 w 9662615"/>
              <a:gd name="connsiteY59" fmla="*/ 1566331 h 1583140"/>
              <a:gd name="connsiteX60" fmla="*/ 4791466 w 9662615"/>
              <a:gd name="connsiteY60" fmla="*/ 1561324 h 1583140"/>
              <a:gd name="connsiteX61" fmla="*/ 4784247 w 9662615"/>
              <a:gd name="connsiteY61" fmla="*/ 1562342 h 1583140"/>
              <a:gd name="connsiteX62" fmla="*/ 4748477 w 9662615"/>
              <a:gd name="connsiteY62" fmla="*/ 1556925 h 1583140"/>
              <a:gd name="connsiteX63" fmla="*/ 4730033 w 9662615"/>
              <a:gd name="connsiteY63" fmla="*/ 1555274 h 1583140"/>
              <a:gd name="connsiteX64" fmla="*/ 4724747 w 9662615"/>
              <a:gd name="connsiteY64" fmla="*/ 1552439 h 1583140"/>
              <a:gd name="connsiteX65" fmla="*/ 4697562 w 9662615"/>
              <a:gd name="connsiteY65" fmla="*/ 1551206 h 1583140"/>
              <a:gd name="connsiteX66" fmla="*/ 4694469 w 9662615"/>
              <a:gd name="connsiteY66" fmla="*/ 1551958 h 1583140"/>
              <a:gd name="connsiteX67" fmla="*/ 4671940 w 9662615"/>
              <a:gd name="connsiteY67" fmla="*/ 1547617 h 1583140"/>
              <a:gd name="connsiteX68" fmla="*/ 4652930 w 9662615"/>
              <a:gd name="connsiteY68" fmla="*/ 1539961 h 1583140"/>
              <a:gd name="connsiteX69" fmla="*/ 4422155 w 9662615"/>
              <a:gd name="connsiteY69" fmla="*/ 1542059 h 1583140"/>
              <a:gd name="connsiteX70" fmla="*/ 4221826 w 9662615"/>
              <a:gd name="connsiteY70" fmla="*/ 1508923 h 1583140"/>
              <a:gd name="connsiteX71" fmla="*/ 4096601 w 9662615"/>
              <a:gd name="connsiteY71" fmla="*/ 1510961 h 1583140"/>
              <a:gd name="connsiteX72" fmla="*/ 3970635 w 9662615"/>
              <a:gd name="connsiteY72" fmla="*/ 1544815 h 1583140"/>
              <a:gd name="connsiteX73" fmla="*/ 3743791 w 9662615"/>
              <a:gd name="connsiteY73" fmla="*/ 1516637 h 1583140"/>
              <a:gd name="connsiteX74" fmla="*/ 3664453 w 9662615"/>
              <a:gd name="connsiteY74" fmla="*/ 1521660 h 1583140"/>
              <a:gd name="connsiteX75" fmla="*/ 3594070 w 9662615"/>
              <a:gd name="connsiteY75" fmla="*/ 1509422 h 1583140"/>
              <a:gd name="connsiteX76" fmla="*/ 3565233 w 9662615"/>
              <a:gd name="connsiteY76" fmla="*/ 1515122 h 1583140"/>
              <a:gd name="connsiteX77" fmla="*/ 3560267 w 9662615"/>
              <a:gd name="connsiteY77" fmla="*/ 1516288 h 1583140"/>
              <a:gd name="connsiteX78" fmla="*/ 3540258 w 9662615"/>
              <a:gd name="connsiteY78" fmla="*/ 1516976 h 1583140"/>
              <a:gd name="connsiteX79" fmla="*/ 3534780 w 9662615"/>
              <a:gd name="connsiteY79" fmla="*/ 1522141 h 1583140"/>
              <a:gd name="connsiteX80" fmla="*/ 3504783 w 9662615"/>
              <a:gd name="connsiteY80" fmla="*/ 1526739 h 1583140"/>
              <a:gd name="connsiteX81" fmla="*/ 3467911 w 9662615"/>
              <a:gd name="connsiteY81" fmla="*/ 1526618 h 1583140"/>
              <a:gd name="connsiteX82" fmla="*/ 3292707 w 9662615"/>
              <a:gd name="connsiteY82" fmla="*/ 1520490 h 1583140"/>
              <a:gd name="connsiteX83" fmla="*/ 3187872 w 9662615"/>
              <a:gd name="connsiteY83" fmla="*/ 1519991 h 1583140"/>
              <a:gd name="connsiteX84" fmla="*/ 3148026 w 9662615"/>
              <a:gd name="connsiteY84" fmla="*/ 1524777 h 1583140"/>
              <a:gd name="connsiteX85" fmla="*/ 3092394 w 9662615"/>
              <a:gd name="connsiteY85" fmla="*/ 1528115 h 1583140"/>
              <a:gd name="connsiteX86" fmla="*/ 2994200 w 9662615"/>
              <a:gd name="connsiteY86" fmla="*/ 1537857 h 1583140"/>
              <a:gd name="connsiteX87" fmla="*/ 2862301 w 9662615"/>
              <a:gd name="connsiteY87" fmla="*/ 1544250 h 1583140"/>
              <a:gd name="connsiteX88" fmla="*/ 2766335 w 9662615"/>
              <a:gd name="connsiteY88" fmla="*/ 1527662 h 1583140"/>
              <a:gd name="connsiteX89" fmla="*/ 2757836 w 9662615"/>
              <a:gd name="connsiteY89" fmla="*/ 1531371 h 1583140"/>
              <a:gd name="connsiteX90" fmla="*/ 2691555 w 9662615"/>
              <a:gd name="connsiteY90" fmla="*/ 1530283 h 1583140"/>
              <a:gd name="connsiteX91" fmla="*/ 2459871 w 9662615"/>
              <a:gd name="connsiteY91" fmla="*/ 1500859 h 1583140"/>
              <a:gd name="connsiteX92" fmla="*/ 2330328 w 9662615"/>
              <a:gd name="connsiteY92" fmla="*/ 1499441 h 1583140"/>
              <a:gd name="connsiteX93" fmla="*/ 2284269 w 9662615"/>
              <a:gd name="connsiteY93" fmla="*/ 1503068 h 1583140"/>
              <a:gd name="connsiteX94" fmla="*/ 2207104 w 9662615"/>
              <a:gd name="connsiteY94" fmla="*/ 1508888 h 1583140"/>
              <a:gd name="connsiteX95" fmla="*/ 2149226 w 9662615"/>
              <a:gd name="connsiteY95" fmla="*/ 1523409 h 1583140"/>
              <a:gd name="connsiteX96" fmla="*/ 2084783 w 9662615"/>
              <a:gd name="connsiteY96" fmla="*/ 1524245 h 1583140"/>
              <a:gd name="connsiteX97" fmla="*/ 2070075 w 9662615"/>
              <a:gd name="connsiteY97" fmla="*/ 1511285 h 1583140"/>
              <a:gd name="connsiteX98" fmla="*/ 2001057 w 9662615"/>
              <a:gd name="connsiteY98" fmla="*/ 1516449 h 1583140"/>
              <a:gd name="connsiteX99" fmla="*/ 1896330 w 9662615"/>
              <a:gd name="connsiteY99" fmla="*/ 1525725 h 1583140"/>
              <a:gd name="connsiteX100" fmla="*/ 1835994 w 9662615"/>
              <a:gd name="connsiteY100" fmla="*/ 1527678 h 1583140"/>
              <a:gd name="connsiteX101" fmla="*/ 1671119 w 9662615"/>
              <a:gd name="connsiteY101" fmla="*/ 1536701 h 1583140"/>
              <a:gd name="connsiteX102" fmla="*/ 1505921 w 9662615"/>
              <a:gd name="connsiteY102" fmla="*/ 1548552 h 1583140"/>
              <a:gd name="connsiteX103" fmla="*/ 1407755 w 9662615"/>
              <a:gd name="connsiteY103" fmla="*/ 1571444 h 1583140"/>
              <a:gd name="connsiteX104" fmla="*/ 1271994 w 9662615"/>
              <a:gd name="connsiteY104" fmla="*/ 1579471 h 1583140"/>
              <a:gd name="connsiteX105" fmla="*/ 1249226 w 9662615"/>
              <a:gd name="connsiteY105" fmla="*/ 1583140 h 1583140"/>
              <a:gd name="connsiteX106" fmla="*/ 1217719 w 9662615"/>
              <a:gd name="connsiteY106" fmla="*/ 1580863 h 1583140"/>
              <a:gd name="connsiteX107" fmla="*/ 1091432 w 9662615"/>
              <a:gd name="connsiteY107" fmla="*/ 1571003 h 1583140"/>
              <a:gd name="connsiteX108" fmla="*/ 992039 w 9662615"/>
              <a:gd name="connsiteY108" fmla="*/ 1556662 h 1583140"/>
              <a:gd name="connsiteX109" fmla="*/ 868264 w 9662615"/>
              <a:gd name="connsiteY109" fmla="*/ 1566392 h 1583140"/>
              <a:gd name="connsiteX110" fmla="*/ 792765 w 9662615"/>
              <a:gd name="connsiteY110" fmla="*/ 1563102 h 1583140"/>
              <a:gd name="connsiteX111" fmla="*/ 669055 w 9662615"/>
              <a:gd name="connsiteY111" fmla="*/ 1543638 h 1583140"/>
              <a:gd name="connsiteX112" fmla="*/ 506152 w 9662615"/>
              <a:gd name="connsiteY112" fmla="*/ 1549124 h 1583140"/>
              <a:gd name="connsiteX113" fmla="*/ 472797 w 9662615"/>
              <a:gd name="connsiteY113" fmla="*/ 1568904 h 1583140"/>
              <a:gd name="connsiteX114" fmla="*/ 427864 w 9662615"/>
              <a:gd name="connsiteY114" fmla="*/ 1580848 h 1583140"/>
              <a:gd name="connsiteX115" fmla="*/ 408381 w 9662615"/>
              <a:gd name="connsiteY115" fmla="*/ 1552940 h 1583140"/>
              <a:gd name="connsiteX116" fmla="*/ 267163 w 9662615"/>
              <a:gd name="connsiteY116" fmla="*/ 1531913 h 1583140"/>
              <a:gd name="connsiteX117" fmla="*/ 196644 w 9662615"/>
              <a:gd name="connsiteY117" fmla="*/ 1524565 h 1583140"/>
              <a:gd name="connsiteX118" fmla="*/ 86819 w 9662615"/>
              <a:gd name="connsiteY118" fmla="*/ 1519517 h 1583140"/>
              <a:gd name="connsiteX119" fmla="*/ 53369 w 9662615"/>
              <a:gd name="connsiteY119" fmla="*/ 1516853 h 1583140"/>
              <a:gd name="connsiteX120" fmla="*/ 2359 w 9662615"/>
              <a:gd name="connsiteY120" fmla="*/ 1515247 h 1583140"/>
              <a:gd name="connsiteX121" fmla="*/ 0 w 9662615"/>
              <a:gd name="connsiteY121" fmla="*/ 1514932 h 1583140"/>
              <a:gd name="connsiteX122" fmla="*/ 0 w 9662615"/>
              <a:gd name="connsiteY122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577675 w 9662615"/>
              <a:gd name="connsiteY20" fmla="*/ 1370461 h 1583140"/>
              <a:gd name="connsiteX21" fmla="*/ 7466069 w 9662615"/>
              <a:gd name="connsiteY21" fmla="*/ 1377654 h 1583140"/>
              <a:gd name="connsiteX22" fmla="*/ 7435155 w 9662615"/>
              <a:gd name="connsiteY22" fmla="*/ 1397159 h 1583140"/>
              <a:gd name="connsiteX23" fmla="*/ 7151610 w 9662615"/>
              <a:gd name="connsiteY23" fmla="*/ 1397856 h 1583140"/>
              <a:gd name="connsiteX24" fmla="*/ 7082147 w 9662615"/>
              <a:gd name="connsiteY24" fmla="*/ 1406113 h 1583140"/>
              <a:gd name="connsiteX25" fmla="*/ 7014958 w 9662615"/>
              <a:gd name="connsiteY25" fmla="*/ 1396883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5995105 w 9662615"/>
              <a:gd name="connsiteY36" fmla="*/ 1435236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155638 w 9662615"/>
              <a:gd name="connsiteY47" fmla="*/ 1521938 h 1583140"/>
              <a:gd name="connsiteX48" fmla="*/ 5090342 w 9662615"/>
              <a:gd name="connsiteY48" fmla="*/ 1546680 h 1583140"/>
              <a:gd name="connsiteX49" fmla="*/ 5082104 w 9662615"/>
              <a:gd name="connsiteY49" fmla="*/ 1547781 h 1583140"/>
              <a:gd name="connsiteX50" fmla="*/ 5059484 w 9662615"/>
              <a:gd name="connsiteY50" fmla="*/ 1546802 h 1583140"/>
              <a:gd name="connsiteX51" fmla="*/ 5050958 w 9662615"/>
              <a:gd name="connsiteY51" fmla="*/ 1545776 h 1583140"/>
              <a:gd name="connsiteX52" fmla="*/ 5038524 w 9662615"/>
              <a:gd name="connsiteY52" fmla="*/ 1545675 h 1583140"/>
              <a:gd name="connsiteX53" fmla="*/ 5038223 w 9662615"/>
              <a:gd name="connsiteY53" fmla="*/ 1545881 h 1583140"/>
              <a:gd name="connsiteX54" fmla="*/ 5026564 w 9662615"/>
              <a:gd name="connsiteY54" fmla="*/ 1545376 h 1583140"/>
              <a:gd name="connsiteX55" fmla="*/ 4969433 w 9662615"/>
              <a:gd name="connsiteY55" fmla="*/ 1540263 h 1583140"/>
              <a:gd name="connsiteX56" fmla="*/ 4894799 w 9662615"/>
              <a:gd name="connsiteY56" fmla="*/ 1559476 h 1583140"/>
              <a:gd name="connsiteX57" fmla="*/ 4863775 w 9662615"/>
              <a:gd name="connsiteY57" fmla="*/ 1562633 h 1583140"/>
              <a:gd name="connsiteX58" fmla="*/ 4847242 w 9662615"/>
              <a:gd name="connsiteY58" fmla="*/ 1565435 h 1583140"/>
              <a:gd name="connsiteX59" fmla="*/ 4846237 w 9662615"/>
              <a:gd name="connsiteY59" fmla="*/ 1566331 h 1583140"/>
              <a:gd name="connsiteX60" fmla="*/ 4791466 w 9662615"/>
              <a:gd name="connsiteY60" fmla="*/ 1561324 h 1583140"/>
              <a:gd name="connsiteX61" fmla="*/ 4784247 w 9662615"/>
              <a:gd name="connsiteY61" fmla="*/ 1562342 h 1583140"/>
              <a:gd name="connsiteX62" fmla="*/ 4748477 w 9662615"/>
              <a:gd name="connsiteY62" fmla="*/ 1556925 h 1583140"/>
              <a:gd name="connsiteX63" fmla="*/ 4730033 w 9662615"/>
              <a:gd name="connsiteY63" fmla="*/ 1555274 h 1583140"/>
              <a:gd name="connsiteX64" fmla="*/ 4724747 w 9662615"/>
              <a:gd name="connsiteY64" fmla="*/ 1552439 h 1583140"/>
              <a:gd name="connsiteX65" fmla="*/ 4697562 w 9662615"/>
              <a:gd name="connsiteY65" fmla="*/ 1551206 h 1583140"/>
              <a:gd name="connsiteX66" fmla="*/ 4694469 w 9662615"/>
              <a:gd name="connsiteY66" fmla="*/ 1551958 h 1583140"/>
              <a:gd name="connsiteX67" fmla="*/ 4671940 w 9662615"/>
              <a:gd name="connsiteY67" fmla="*/ 1547617 h 1583140"/>
              <a:gd name="connsiteX68" fmla="*/ 4652930 w 9662615"/>
              <a:gd name="connsiteY68" fmla="*/ 1539961 h 1583140"/>
              <a:gd name="connsiteX69" fmla="*/ 4422155 w 9662615"/>
              <a:gd name="connsiteY69" fmla="*/ 1542059 h 1583140"/>
              <a:gd name="connsiteX70" fmla="*/ 4221826 w 9662615"/>
              <a:gd name="connsiteY70" fmla="*/ 1508923 h 1583140"/>
              <a:gd name="connsiteX71" fmla="*/ 4096601 w 9662615"/>
              <a:gd name="connsiteY71" fmla="*/ 1510961 h 1583140"/>
              <a:gd name="connsiteX72" fmla="*/ 3970635 w 9662615"/>
              <a:gd name="connsiteY72" fmla="*/ 1544815 h 1583140"/>
              <a:gd name="connsiteX73" fmla="*/ 3743791 w 9662615"/>
              <a:gd name="connsiteY73" fmla="*/ 1516637 h 1583140"/>
              <a:gd name="connsiteX74" fmla="*/ 3664453 w 9662615"/>
              <a:gd name="connsiteY74" fmla="*/ 1521660 h 1583140"/>
              <a:gd name="connsiteX75" fmla="*/ 3594070 w 9662615"/>
              <a:gd name="connsiteY75" fmla="*/ 1509422 h 1583140"/>
              <a:gd name="connsiteX76" fmla="*/ 3565233 w 9662615"/>
              <a:gd name="connsiteY76" fmla="*/ 1515122 h 1583140"/>
              <a:gd name="connsiteX77" fmla="*/ 3560267 w 9662615"/>
              <a:gd name="connsiteY77" fmla="*/ 1516288 h 1583140"/>
              <a:gd name="connsiteX78" fmla="*/ 3540258 w 9662615"/>
              <a:gd name="connsiteY78" fmla="*/ 1516976 h 1583140"/>
              <a:gd name="connsiteX79" fmla="*/ 3534780 w 9662615"/>
              <a:gd name="connsiteY79" fmla="*/ 1522141 h 1583140"/>
              <a:gd name="connsiteX80" fmla="*/ 3504783 w 9662615"/>
              <a:gd name="connsiteY80" fmla="*/ 1526739 h 1583140"/>
              <a:gd name="connsiteX81" fmla="*/ 3467911 w 9662615"/>
              <a:gd name="connsiteY81" fmla="*/ 1526618 h 1583140"/>
              <a:gd name="connsiteX82" fmla="*/ 3292707 w 9662615"/>
              <a:gd name="connsiteY82" fmla="*/ 1520490 h 1583140"/>
              <a:gd name="connsiteX83" fmla="*/ 3187872 w 9662615"/>
              <a:gd name="connsiteY83" fmla="*/ 1519991 h 1583140"/>
              <a:gd name="connsiteX84" fmla="*/ 3148026 w 9662615"/>
              <a:gd name="connsiteY84" fmla="*/ 1524777 h 1583140"/>
              <a:gd name="connsiteX85" fmla="*/ 3092394 w 9662615"/>
              <a:gd name="connsiteY85" fmla="*/ 1528115 h 1583140"/>
              <a:gd name="connsiteX86" fmla="*/ 2994200 w 9662615"/>
              <a:gd name="connsiteY86" fmla="*/ 1537857 h 1583140"/>
              <a:gd name="connsiteX87" fmla="*/ 2862301 w 9662615"/>
              <a:gd name="connsiteY87" fmla="*/ 1544250 h 1583140"/>
              <a:gd name="connsiteX88" fmla="*/ 2766335 w 9662615"/>
              <a:gd name="connsiteY88" fmla="*/ 1527662 h 1583140"/>
              <a:gd name="connsiteX89" fmla="*/ 2757836 w 9662615"/>
              <a:gd name="connsiteY89" fmla="*/ 1531371 h 1583140"/>
              <a:gd name="connsiteX90" fmla="*/ 2691555 w 9662615"/>
              <a:gd name="connsiteY90" fmla="*/ 1530283 h 1583140"/>
              <a:gd name="connsiteX91" fmla="*/ 2459871 w 9662615"/>
              <a:gd name="connsiteY91" fmla="*/ 1500859 h 1583140"/>
              <a:gd name="connsiteX92" fmla="*/ 2330328 w 9662615"/>
              <a:gd name="connsiteY92" fmla="*/ 1499441 h 1583140"/>
              <a:gd name="connsiteX93" fmla="*/ 2284269 w 9662615"/>
              <a:gd name="connsiteY93" fmla="*/ 1503068 h 1583140"/>
              <a:gd name="connsiteX94" fmla="*/ 2207104 w 9662615"/>
              <a:gd name="connsiteY94" fmla="*/ 1508888 h 1583140"/>
              <a:gd name="connsiteX95" fmla="*/ 2149226 w 9662615"/>
              <a:gd name="connsiteY95" fmla="*/ 1523409 h 1583140"/>
              <a:gd name="connsiteX96" fmla="*/ 2084783 w 9662615"/>
              <a:gd name="connsiteY96" fmla="*/ 1524245 h 1583140"/>
              <a:gd name="connsiteX97" fmla="*/ 2070075 w 9662615"/>
              <a:gd name="connsiteY97" fmla="*/ 1511285 h 1583140"/>
              <a:gd name="connsiteX98" fmla="*/ 2001057 w 9662615"/>
              <a:gd name="connsiteY98" fmla="*/ 1516449 h 1583140"/>
              <a:gd name="connsiteX99" fmla="*/ 1896330 w 9662615"/>
              <a:gd name="connsiteY99" fmla="*/ 1525725 h 1583140"/>
              <a:gd name="connsiteX100" fmla="*/ 1835994 w 9662615"/>
              <a:gd name="connsiteY100" fmla="*/ 1527678 h 1583140"/>
              <a:gd name="connsiteX101" fmla="*/ 1671119 w 9662615"/>
              <a:gd name="connsiteY101" fmla="*/ 1536701 h 1583140"/>
              <a:gd name="connsiteX102" fmla="*/ 1505921 w 9662615"/>
              <a:gd name="connsiteY102" fmla="*/ 1548552 h 1583140"/>
              <a:gd name="connsiteX103" fmla="*/ 1407755 w 9662615"/>
              <a:gd name="connsiteY103" fmla="*/ 1571444 h 1583140"/>
              <a:gd name="connsiteX104" fmla="*/ 1271994 w 9662615"/>
              <a:gd name="connsiteY104" fmla="*/ 1579471 h 1583140"/>
              <a:gd name="connsiteX105" fmla="*/ 1249226 w 9662615"/>
              <a:gd name="connsiteY105" fmla="*/ 1583140 h 1583140"/>
              <a:gd name="connsiteX106" fmla="*/ 1217719 w 9662615"/>
              <a:gd name="connsiteY106" fmla="*/ 1580863 h 1583140"/>
              <a:gd name="connsiteX107" fmla="*/ 1091432 w 9662615"/>
              <a:gd name="connsiteY107" fmla="*/ 1571003 h 1583140"/>
              <a:gd name="connsiteX108" fmla="*/ 992039 w 9662615"/>
              <a:gd name="connsiteY108" fmla="*/ 1556662 h 1583140"/>
              <a:gd name="connsiteX109" fmla="*/ 868264 w 9662615"/>
              <a:gd name="connsiteY109" fmla="*/ 1566392 h 1583140"/>
              <a:gd name="connsiteX110" fmla="*/ 792765 w 9662615"/>
              <a:gd name="connsiteY110" fmla="*/ 1563102 h 1583140"/>
              <a:gd name="connsiteX111" fmla="*/ 669055 w 9662615"/>
              <a:gd name="connsiteY111" fmla="*/ 1543638 h 1583140"/>
              <a:gd name="connsiteX112" fmla="*/ 506152 w 9662615"/>
              <a:gd name="connsiteY112" fmla="*/ 1549124 h 1583140"/>
              <a:gd name="connsiteX113" fmla="*/ 472797 w 9662615"/>
              <a:gd name="connsiteY113" fmla="*/ 1568904 h 1583140"/>
              <a:gd name="connsiteX114" fmla="*/ 427864 w 9662615"/>
              <a:gd name="connsiteY114" fmla="*/ 1580848 h 1583140"/>
              <a:gd name="connsiteX115" fmla="*/ 408381 w 9662615"/>
              <a:gd name="connsiteY115" fmla="*/ 1552940 h 1583140"/>
              <a:gd name="connsiteX116" fmla="*/ 267163 w 9662615"/>
              <a:gd name="connsiteY116" fmla="*/ 1531913 h 1583140"/>
              <a:gd name="connsiteX117" fmla="*/ 196644 w 9662615"/>
              <a:gd name="connsiteY117" fmla="*/ 1524565 h 1583140"/>
              <a:gd name="connsiteX118" fmla="*/ 86819 w 9662615"/>
              <a:gd name="connsiteY118" fmla="*/ 1519517 h 1583140"/>
              <a:gd name="connsiteX119" fmla="*/ 53369 w 9662615"/>
              <a:gd name="connsiteY119" fmla="*/ 1516853 h 1583140"/>
              <a:gd name="connsiteX120" fmla="*/ 2359 w 9662615"/>
              <a:gd name="connsiteY120" fmla="*/ 1515247 h 1583140"/>
              <a:gd name="connsiteX121" fmla="*/ 0 w 9662615"/>
              <a:gd name="connsiteY121" fmla="*/ 1514932 h 1583140"/>
              <a:gd name="connsiteX122" fmla="*/ 0 w 9662615"/>
              <a:gd name="connsiteY122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577675 w 9662615"/>
              <a:gd name="connsiteY20" fmla="*/ 1370461 h 1583140"/>
              <a:gd name="connsiteX21" fmla="*/ 7466069 w 9662615"/>
              <a:gd name="connsiteY21" fmla="*/ 1377654 h 1583140"/>
              <a:gd name="connsiteX22" fmla="*/ 7435155 w 9662615"/>
              <a:gd name="connsiteY22" fmla="*/ 1397159 h 1583140"/>
              <a:gd name="connsiteX23" fmla="*/ 7151610 w 9662615"/>
              <a:gd name="connsiteY23" fmla="*/ 1397856 h 1583140"/>
              <a:gd name="connsiteX24" fmla="*/ 7082147 w 9662615"/>
              <a:gd name="connsiteY24" fmla="*/ 1406113 h 1583140"/>
              <a:gd name="connsiteX25" fmla="*/ 7014958 w 9662615"/>
              <a:gd name="connsiteY25" fmla="*/ 1396883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5995105 w 9662615"/>
              <a:gd name="connsiteY36" fmla="*/ 1435236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155638 w 9662615"/>
              <a:gd name="connsiteY47" fmla="*/ 1521938 h 1583140"/>
              <a:gd name="connsiteX48" fmla="*/ 5090342 w 9662615"/>
              <a:gd name="connsiteY48" fmla="*/ 1546680 h 1583140"/>
              <a:gd name="connsiteX49" fmla="*/ 5082104 w 9662615"/>
              <a:gd name="connsiteY49" fmla="*/ 1547781 h 1583140"/>
              <a:gd name="connsiteX50" fmla="*/ 5059484 w 9662615"/>
              <a:gd name="connsiteY50" fmla="*/ 1546802 h 1583140"/>
              <a:gd name="connsiteX51" fmla="*/ 5050958 w 9662615"/>
              <a:gd name="connsiteY51" fmla="*/ 1545776 h 1583140"/>
              <a:gd name="connsiteX52" fmla="*/ 5038524 w 9662615"/>
              <a:gd name="connsiteY52" fmla="*/ 1545675 h 1583140"/>
              <a:gd name="connsiteX53" fmla="*/ 5038223 w 9662615"/>
              <a:gd name="connsiteY53" fmla="*/ 1545881 h 1583140"/>
              <a:gd name="connsiteX54" fmla="*/ 5026564 w 9662615"/>
              <a:gd name="connsiteY54" fmla="*/ 1545376 h 1583140"/>
              <a:gd name="connsiteX55" fmla="*/ 4969433 w 9662615"/>
              <a:gd name="connsiteY55" fmla="*/ 1540263 h 1583140"/>
              <a:gd name="connsiteX56" fmla="*/ 4894799 w 9662615"/>
              <a:gd name="connsiteY56" fmla="*/ 1559476 h 1583140"/>
              <a:gd name="connsiteX57" fmla="*/ 4863775 w 9662615"/>
              <a:gd name="connsiteY57" fmla="*/ 1562633 h 1583140"/>
              <a:gd name="connsiteX58" fmla="*/ 4847242 w 9662615"/>
              <a:gd name="connsiteY58" fmla="*/ 1565435 h 1583140"/>
              <a:gd name="connsiteX59" fmla="*/ 4846237 w 9662615"/>
              <a:gd name="connsiteY59" fmla="*/ 1566331 h 1583140"/>
              <a:gd name="connsiteX60" fmla="*/ 4791466 w 9662615"/>
              <a:gd name="connsiteY60" fmla="*/ 1561324 h 1583140"/>
              <a:gd name="connsiteX61" fmla="*/ 4784247 w 9662615"/>
              <a:gd name="connsiteY61" fmla="*/ 1562342 h 1583140"/>
              <a:gd name="connsiteX62" fmla="*/ 4748477 w 9662615"/>
              <a:gd name="connsiteY62" fmla="*/ 1556925 h 1583140"/>
              <a:gd name="connsiteX63" fmla="*/ 4730033 w 9662615"/>
              <a:gd name="connsiteY63" fmla="*/ 1555274 h 1583140"/>
              <a:gd name="connsiteX64" fmla="*/ 4724747 w 9662615"/>
              <a:gd name="connsiteY64" fmla="*/ 1552439 h 1583140"/>
              <a:gd name="connsiteX65" fmla="*/ 4697562 w 9662615"/>
              <a:gd name="connsiteY65" fmla="*/ 1551206 h 1583140"/>
              <a:gd name="connsiteX66" fmla="*/ 4694469 w 9662615"/>
              <a:gd name="connsiteY66" fmla="*/ 1551958 h 1583140"/>
              <a:gd name="connsiteX67" fmla="*/ 4671940 w 9662615"/>
              <a:gd name="connsiteY67" fmla="*/ 1547617 h 1583140"/>
              <a:gd name="connsiteX68" fmla="*/ 4589320 w 9662615"/>
              <a:gd name="connsiteY68" fmla="*/ 1534660 h 1583140"/>
              <a:gd name="connsiteX69" fmla="*/ 4422155 w 9662615"/>
              <a:gd name="connsiteY69" fmla="*/ 1542059 h 1583140"/>
              <a:gd name="connsiteX70" fmla="*/ 4221826 w 9662615"/>
              <a:gd name="connsiteY70" fmla="*/ 1508923 h 1583140"/>
              <a:gd name="connsiteX71" fmla="*/ 4096601 w 9662615"/>
              <a:gd name="connsiteY71" fmla="*/ 1510961 h 1583140"/>
              <a:gd name="connsiteX72" fmla="*/ 3970635 w 9662615"/>
              <a:gd name="connsiteY72" fmla="*/ 1544815 h 1583140"/>
              <a:gd name="connsiteX73" fmla="*/ 3743791 w 9662615"/>
              <a:gd name="connsiteY73" fmla="*/ 1516637 h 1583140"/>
              <a:gd name="connsiteX74" fmla="*/ 3664453 w 9662615"/>
              <a:gd name="connsiteY74" fmla="*/ 1521660 h 1583140"/>
              <a:gd name="connsiteX75" fmla="*/ 3594070 w 9662615"/>
              <a:gd name="connsiteY75" fmla="*/ 1509422 h 1583140"/>
              <a:gd name="connsiteX76" fmla="*/ 3565233 w 9662615"/>
              <a:gd name="connsiteY76" fmla="*/ 1515122 h 1583140"/>
              <a:gd name="connsiteX77" fmla="*/ 3560267 w 9662615"/>
              <a:gd name="connsiteY77" fmla="*/ 1516288 h 1583140"/>
              <a:gd name="connsiteX78" fmla="*/ 3540258 w 9662615"/>
              <a:gd name="connsiteY78" fmla="*/ 1516976 h 1583140"/>
              <a:gd name="connsiteX79" fmla="*/ 3534780 w 9662615"/>
              <a:gd name="connsiteY79" fmla="*/ 1522141 h 1583140"/>
              <a:gd name="connsiteX80" fmla="*/ 3504783 w 9662615"/>
              <a:gd name="connsiteY80" fmla="*/ 1526739 h 1583140"/>
              <a:gd name="connsiteX81" fmla="*/ 3467911 w 9662615"/>
              <a:gd name="connsiteY81" fmla="*/ 1526618 h 1583140"/>
              <a:gd name="connsiteX82" fmla="*/ 3292707 w 9662615"/>
              <a:gd name="connsiteY82" fmla="*/ 1520490 h 1583140"/>
              <a:gd name="connsiteX83" fmla="*/ 3187872 w 9662615"/>
              <a:gd name="connsiteY83" fmla="*/ 1519991 h 1583140"/>
              <a:gd name="connsiteX84" fmla="*/ 3148026 w 9662615"/>
              <a:gd name="connsiteY84" fmla="*/ 1524777 h 1583140"/>
              <a:gd name="connsiteX85" fmla="*/ 3092394 w 9662615"/>
              <a:gd name="connsiteY85" fmla="*/ 1528115 h 1583140"/>
              <a:gd name="connsiteX86" fmla="*/ 2994200 w 9662615"/>
              <a:gd name="connsiteY86" fmla="*/ 1537857 h 1583140"/>
              <a:gd name="connsiteX87" fmla="*/ 2862301 w 9662615"/>
              <a:gd name="connsiteY87" fmla="*/ 1544250 h 1583140"/>
              <a:gd name="connsiteX88" fmla="*/ 2766335 w 9662615"/>
              <a:gd name="connsiteY88" fmla="*/ 1527662 h 1583140"/>
              <a:gd name="connsiteX89" fmla="*/ 2757836 w 9662615"/>
              <a:gd name="connsiteY89" fmla="*/ 1531371 h 1583140"/>
              <a:gd name="connsiteX90" fmla="*/ 2691555 w 9662615"/>
              <a:gd name="connsiteY90" fmla="*/ 1530283 h 1583140"/>
              <a:gd name="connsiteX91" fmla="*/ 2459871 w 9662615"/>
              <a:gd name="connsiteY91" fmla="*/ 1500859 h 1583140"/>
              <a:gd name="connsiteX92" fmla="*/ 2330328 w 9662615"/>
              <a:gd name="connsiteY92" fmla="*/ 1499441 h 1583140"/>
              <a:gd name="connsiteX93" fmla="*/ 2284269 w 9662615"/>
              <a:gd name="connsiteY93" fmla="*/ 1503068 h 1583140"/>
              <a:gd name="connsiteX94" fmla="*/ 2207104 w 9662615"/>
              <a:gd name="connsiteY94" fmla="*/ 1508888 h 1583140"/>
              <a:gd name="connsiteX95" fmla="*/ 2149226 w 9662615"/>
              <a:gd name="connsiteY95" fmla="*/ 1523409 h 1583140"/>
              <a:gd name="connsiteX96" fmla="*/ 2084783 w 9662615"/>
              <a:gd name="connsiteY96" fmla="*/ 1524245 h 1583140"/>
              <a:gd name="connsiteX97" fmla="*/ 2070075 w 9662615"/>
              <a:gd name="connsiteY97" fmla="*/ 1511285 h 1583140"/>
              <a:gd name="connsiteX98" fmla="*/ 2001057 w 9662615"/>
              <a:gd name="connsiteY98" fmla="*/ 1516449 h 1583140"/>
              <a:gd name="connsiteX99" fmla="*/ 1896330 w 9662615"/>
              <a:gd name="connsiteY99" fmla="*/ 1525725 h 1583140"/>
              <a:gd name="connsiteX100" fmla="*/ 1835994 w 9662615"/>
              <a:gd name="connsiteY100" fmla="*/ 1527678 h 1583140"/>
              <a:gd name="connsiteX101" fmla="*/ 1671119 w 9662615"/>
              <a:gd name="connsiteY101" fmla="*/ 1536701 h 1583140"/>
              <a:gd name="connsiteX102" fmla="*/ 1505921 w 9662615"/>
              <a:gd name="connsiteY102" fmla="*/ 1548552 h 1583140"/>
              <a:gd name="connsiteX103" fmla="*/ 1407755 w 9662615"/>
              <a:gd name="connsiteY103" fmla="*/ 1571444 h 1583140"/>
              <a:gd name="connsiteX104" fmla="*/ 1271994 w 9662615"/>
              <a:gd name="connsiteY104" fmla="*/ 1579471 h 1583140"/>
              <a:gd name="connsiteX105" fmla="*/ 1249226 w 9662615"/>
              <a:gd name="connsiteY105" fmla="*/ 1583140 h 1583140"/>
              <a:gd name="connsiteX106" fmla="*/ 1217719 w 9662615"/>
              <a:gd name="connsiteY106" fmla="*/ 1580863 h 1583140"/>
              <a:gd name="connsiteX107" fmla="*/ 1091432 w 9662615"/>
              <a:gd name="connsiteY107" fmla="*/ 1571003 h 1583140"/>
              <a:gd name="connsiteX108" fmla="*/ 992039 w 9662615"/>
              <a:gd name="connsiteY108" fmla="*/ 1556662 h 1583140"/>
              <a:gd name="connsiteX109" fmla="*/ 868264 w 9662615"/>
              <a:gd name="connsiteY109" fmla="*/ 1566392 h 1583140"/>
              <a:gd name="connsiteX110" fmla="*/ 792765 w 9662615"/>
              <a:gd name="connsiteY110" fmla="*/ 1563102 h 1583140"/>
              <a:gd name="connsiteX111" fmla="*/ 669055 w 9662615"/>
              <a:gd name="connsiteY111" fmla="*/ 1543638 h 1583140"/>
              <a:gd name="connsiteX112" fmla="*/ 506152 w 9662615"/>
              <a:gd name="connsiteY112" fmla="*/ 1549124 h 1583140"/>
              <a:gd name="connsiteX113" fmla="*/ 472797 w 9662615"/>
              <a:gd name="connsiteY113" fmla="*/ 1568904 h 1583140"/>
              <a:gd name="connsiteX114" fmla="*/ 427864 w 9662615"/>
              <a:gd name="connsiteY114" fmla="*/ 1580848 h 1583140"/>
              <a:gd name="connsiteX115" fmla="*/ 408381 w 9662615"/>
              <a:gd name="connsiteY115" fmla="*/ 1552940 h 1583140"/>
              <a:gd name="connsiteX116" fmla="*/ 267163 w 9662615"/>
              <a:gd name="connsiteY116" fmla="*/ 1531913 h 1583140"/>
              <a:gd name="connsiteX117" fmla="*/ 196644 w 9662615"/>
              <a:gd name="connsiteY117" fmla="*/ 1524565 h 1583140"/>
              <a:gd name="connsiteX118" fmla="*/ 86819 w 9662615"/>
              <a:gd name="connsiteY118" fmla="*/ 1519517 h 1583140"/>
              <a:gd name="connsiteX119" fmla="*/ 53369 w 9662615"/>
              <a:gd name="connsiteY119" fmla="*/ 1516853 h 1583140"/>
              <a:gd name="connsiteX120" fmla="*/ 2359 w 9662615"/>
              <a:gd name="connsiteY120" fmla="*/ 1515247 h 1583140"/>
              <a:gd name="connsiteX121" fmla="*/ 0 w 9662615"/>
              <a:gd name="connsiteY121" fmla="*/ 1514932 h 1583140"/>
              <a:gd name="connsiteX122" fmla="*/ 0 w 9662615"/>
              <a:gd name="connsiteY122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577675 w 9662615"/>
              <a:gd name="connsiteY20" fmla="*/ 1370461 h 1583140"/>
              <a:gd name="connsiteX21" fmla="*/ 7466069 w 9662615"/>
              <a:gd name="connsiteY21" fmla="*/ 1377654 h 1583140"/>
              <a:gd name="connsiteX22" fmla="*/ 7435155 w 9662615"/>
              <a:gd name="connsiteY22" fmla="*/ 1397159 h 1583140"/>
              <a:gd name="connsiteX23" fmla="*/ 7151610 w 9662615"/>
              <a:gd name="connsiteY23" fmla="*/ 1397856 h 1583140"/>
              <a:gd name="connsiteX24" fmla="*/ 7082147 w 9662615"/>
              <a:gd name="connsiteY24" fmla="*/ 1406113 h 1583140"/>
              <a:gd name="connsiteX25" fmla="*/ 7014958 w 9662615"/>
              <a:gd name="connsiteY25" fmla="*/ 1396883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5995105 w 9662615"/>
              <a:gd name="connsiteY36" fmla="*/ 1435236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13947 w 9662615"/>
              <a:gd name="connsiteY47" fmla="*/ 1516637 h 1583140"/>
              <a:gd name="connsiteX48" fmla="*/ 5090342 w 9662615"/>
              <a:gd name="connsiteY48" fmla="*/ 1546680 h 1583140"/>
              <a:gd name="connsiteX49" fmla="*/ 5082104 w 9662615"/>
              <a:gd name="connsiteY49" fmla="*/ 1547781 h 1583140"/>
              <a:gd name="connsiteX50" fmla="*/ 5059484 w 9662615"/>
              <a:gd name="connsiteY50" fmla="*/ 1546802 h 1583140"/>
              <a:gd name="connsiteX51" fmla="*/ 5050958 w 9662615"/>
              <a:gd name="connsiteY51" fmla="*/ 1545776 h 1583140"/>
              <a:gd name="connsiteX52" fmla="*/ 5038524 w 9662615"/>
              <a:gd name="connsiteY52" fmla="*/ 1545675 h 1583140"/>
              <a:gd name="connsiteX53" fmla="*/ 5038223 w 9662615"/>
              <a:gd name="connsiteY53" fmla="*/ 1545881 h 1583140"/>
              <a:gd name="connsiteX54" fmla="*/ 5026564 w 9662615"/>
              <a:gd name="connsiteY54" fmla="*/ 1545376 h 1583140"/>
              <a:gd name="connsiteX55" fmla="*/ 4969433 w 9662615"/>
              <a:gd name="connsiteY55" fmla="*/ 1540263 h 1583140"/>
              <a:gd name="connsiteX56" fmla="*/ 4894799 w 9662615"/>
              <a:gd name="connsiteY56" fmla="*/ 1559476 h 1583140"/>
              <a:gd name="connsiteX57" fmla="*/ 4863775 w 9662615"/>
              <a:gd name="connsiteY57" fmla="*/ 1562633 h 1583140"/>
              <a:gd name="connsiteX58" fmla="*/ 4847242 w 9662615"/>
              <a:gd name="connsiteY58" fmla="*/ 1565435 h 1583140"/>
              <a:gd name="connsiteX59" fmla="*/ 4846237 w 9662615"/>
              <a:gd name="connsiteY59" fmla="*/ 1566331 h 1583140"/>
              <a:gd name="connsiteX60" fmla="*/ 4791466 w 9662615"/>
              <a:gd name="connsiteY60" fmla="*/ 1561324 h 1583140"/>
              <a:gd name="connsiteX61" fmla="*/ 4784247 w 9662615"/>
              <a:gd name="connsiteY61" fmla="*/ 1562342 h 1583140"/>
              <a:gd name="connsiteX62" fmla="*/ 4748477 w 9662615"/>
              <a:gd name="connsiteY62" fmla="*/ 1556925 h 1583140"/>
              <a:gd name="connsiteX63" fmla="*/ 4730033 w 9662615"/>
              <a:gd name="connsiteY63" fmla="*/ 1555274 h 1583140"/>
              <a:gd name="connsiteX64" fmla="*/ 4724747 w 9662615"/>
              <a:gd name="connsiteY64" fmla="*/ 1552439 h 1583140"/>
              <a:gd name="connsiteX65" fmla="*/ 4697562 w 9662615"/>
              <a:gd name="connsiteY65" fmla="*/ 1551206 h 1583140"/>
              <a:gd name="connsiteX66" fmla="*/ 4694469 w 9662615"/>
              <a:gd name="connsiteY66" fmla="*/ 1551958 h 1583140"/>
              <a:gd name="connsiteX67" fmla="*/ 4671940 w 9662615"/>
              <a:gd name="connsiteY67" fmla="*/ 1547617 h 1583140"/>
              <a:gd name="connsiteX68" fmla="*/ 4589320 w 9662615"/>
              <a:gd name="connsiteY68" fmla="*/ 1534660 h 1583140"/>
              <a:gd name="connsiteX69" fmla="*/ 4422155 w 9662615"/>
              <a:gd name="connsiteY69" fmla="*/ 1542059 h 1583140"/>
              <a:gd name="connsiteX70" fmla="*/ 4221826 w 9662615"/>
              <a:gd name="connsiteY70" fmla="*/ 1508923 h 1583140"/>
              <a:gd name="connsiteX71" fmla="*/ 4096601 w 9662615"/>
              <a:gd name="connsiteY71" fmla="*/ 1510961 h 1583140"/>
              <a:gd name="connsiteX72" fmla="*/ 3970635 w 9662615"/>
              <a:gd name="connsiteY72" fmla="*/ 1544815 h 1583140"/>
              <a:gd name="connsiteX73" fmla="*/ 3743791 w 9662615"/>
              <a:gd name="connsiteY73" fmla="*/ 1516637 h 1583140"/>
              <a:gd name="connsiteX74" fmla="*/ 3664453 w 9662615"/>
              <a:gd name="connsiteY74" fmla="*/ 1521660 h 1583140"/>
              <a:gd name="connsiteX75" fmla="*/ 3594070 w 9662615"/>
              <a:gd name="connsiteY75" fmla="*/ 1509422 h 1583140"/>
              <a:gd name="connsiteX76" fmla="*/ 3565233 w 9662615"/>
              <a:gd name="connsiteY76" fmla="*/ 1515122 h 1583140"/>
              <a:gd name="connsiteX77" fmla="*/ 3560267 w 9662615"/>
              <a:gd name="connsiteY77" fmla="*/ 1516288 h 1583140"/>
              <a:gd name="connsiteX78" fmla="*/ 3540258 w 9662615"/>
              <a:gd name="connsiteY78" fmla="*/ 1516976 h 1583140"/>
              <a:gd name="connsiteX79" fmla="*/ 3534780 w 9662615"/>
              <a:gd name="connsiteY79" fmla="*/ 1522141 h 1583140"/>
              <a:gd name="connsiteX80" fmla="*/ 3504783 w 9662615"/>
              <a:gd name="connsiteY80" fmla="*/ 1526739 h 1583140"/>
              <a:gd name="connsiteX81" fmla="*/ 3467911 w 9662615"/>
              <a:gd name="connsiteY81" fmla="*/ 1526618 h 1583140"/>
              <a:gd name="connsiteX82" fmla="*/ 3292707 w 9662615"/>
              <a:gd name="connsiteY82" fmla="*/ 1520490 h 1583140"/>
              <a:gd name="connsiteX83" fmla="*/ 3187872 w 9662615"/>
              <a:gd name="connsiteY83" fmla="*/ 1519991 h 1583140"/>
              <a:gd name="connsiteX84" fmla="*/ 3148026 w 9662615"/>
              <a:gd name="connsiteY84" fmla="*/ 1524777 h 1583140"/>
              <a:gd name="connsiteX85" fmla="*/ 3092394 w 9662615"/>
              <a:gd name="connsiteY85" fmla="*/ 1528115 h 1583140"/>
              <a:gd name="connsiteX86" fmla="*/ 2994200 w 9662615"/>
              <a:gd name="connsiteY86" fmla="*/ 1537857 h 1583140"/>
              <a:gd name="connsiteX87" fmla="*/ 2862301 w 9662615"/>
              <a:gd name="connsiteY87" fmla="*/ 1544250 h 1583140"/>
              <a:gd name="connsiteX88" fmla="*/ 2766335 w 9662615"/>
              <a:gd name="connsiteY88" fmla="*/ 1527662 h 1583140"/>
              <a:gd name="connsiteX89" fmla="*/ 2757836 w 9662615"/>
              <a:gd name="connsiteY89" fmla="*/ 1531371 h 1583140"/>
              <a:gd name="connsiteX90" fmla="*/ 2691555 w 9662615"/>
              <a:gd name="connsiteY90" fmla="*/ 1530283 h 1583140"/>
              <a:gd name="connsiteX91" fmla="*/ 2459871 w 9662615"/>
              <a:gd name="connsiteY91" fmla="*/ 1500859 h 1583140"/>
              <a:gd name="connsiteX92" fmla="*/ 2330328 w 9662615"/>
              <a:gd name="connsiteY92" fmla="*/ 1499441 h 1583140"/>
              <a:gd name="connsiteX93" fmla="*/ 2284269 w 9662615"/>
              <a:gd name="connsiteY93" fmla="*/ 1503068 h 1583140"/>
              <a:gd name="connsiteX94" fmla="*/ 2207104 w 9662615"/>
              <a:gd name="connsiteY94" fmla="*/ 1508888 h 1583140"/>
              <a:gd name="connsiteX95" fmla="*/ 2149226 w 9662615"/>
              <a:gd name="connsiteY95" fmla="*/ 1523409 h 1583140"/>
              <a:gd name="connsiteX96" fmla="*/ 2084783 w 9662615"/>
              <a:gd name="connsiteY96" fmla="*/ 1524245 h 1583140"/>
              <a:gd name="connsiteX97" fmla="*/ 2070075 w 9662615"/>
              <a:gd name="connsiteY97" fmla="*/ 1511285 h 1583140"/>
              <a:gd name="connsiteX98" fmla="*/ 2001057 w 9662615"/>
              <a:gd name="connsiteY98" fmla="*/ 1516449 h 1583140"/>
              <a:gd name="connsiteX99" fmla="*/ 1896330 w 9662615"/>
              <a:gd name="connsiteY99" fmla="*/ 1525725 h 1583140"/>
              <a:gd name="connsiteX100" fmla="*/ 1835994 w 9662615"/>
              <a:gd name="connsiteY100" fmla="*/ 1527678 h 1583140"/>
              <a:gd name="connsiteX101" fmla="*/ 1671119 w 9662615"/>
              <a:gd name="connsiteY101" fmla="*/ 1536701 h 1583140"/>
              <a:gd name="connsiteX102" fmla="*/ 1505921 w 9662615"/>
              <a:gd name="connsiteY102" fmla="*/ 1548552 h 1583140"/>
              <a:gd name="connsiteX103" fmla="*/ 1407755 w 9662615"/>
              <a:gd name="connsiteY103" fmla="*/ 1571444 h 1583140"/>
              <a:gd name="connsiteX104" fmla="*/ 1271994 w 9662615"/>
              <a:gd name="connsiteY104" fmla="*/ 1579471 h 1583140"/>
              <a:gd name="connsiteX105" fmla="*/ 1249226 w 9662615"/>
              <a:gd name="connsiteY105" fmla="*/ 1583140 h 1583140"/>
              <a:gd name="connsiteX106" fmla="*/ 1217719 w 9662615"/>
              <a:gd name="connsiteY106" fmla="*/ 1580863 h 1583140"/>
              <a:gd name="connsiteX107" fmla="*/ 1091432 w 9662615"/>
              <a:gd name="connsiteY107" fmla="*/ 1571003 h 1583140"/>
              <a:gd name="connsiteX108" fmla="*/ 992039 w 9662615"/>
              <a:gd name="connsiteY108" fmla="*/ 1556662 h 1583140"/>
              <a:gd name="connsiteX109" fmla="*/ 868264 w 9662615"/>
              <a:gd name="connsiteY109" fmla="*/ 1566392 h 1583140"/>
              <a:gd name="connsiteX110" fmla="*/ 792765 w 9662615"/>
              <a:gd name="connsiteY110" fmla="*/ 1563102 h 1583140"/>
              <a:gd name="connsiteX111" fmla="*/ 669055 w 9662615"/>
              <a:gd name="connsiteY111" fmla="*/ 1543638 h 1583140"/>
              <a:gd name="connsiteX112" fmla="*/ 506152 w 9662615"/>
              <a:gd name="connsiteY112" fmla="*/ 1549124 h 1583140"/>
              <a:gd name="connsiteX113" fmla="*/ 472797 w 9662615"/>
              <a:gd name="connsiteY113" fmla="*/ 1568904 h 1583140"/>
              <a:gd name="connsiteX114" fmla="*/ 427864 w 9662615"/>
              <a:gd name="connsiteY114" fmla="*/ 1580848 h 1583140"/>
              <a:gd name="connsiteX115" fmla="*/ 408381 w 9662615"/>
              <a:gd name="connsiteY115" fmla="*/ 1552940 h 1583140"/>
              <a:gd name="connsiteX116" fmla="*/ 267163 w 9662615"/>
              <a:gd name="connsiteY116" fmla="*/ 1531913 h 1583140"/>
              <a:gd name="connsiteX117" fmla="*/ 196644 w 9662615"/>
              <a:gd name="connsiteY117" fmla="*/ 1524565 h 1583140"/>
              <a:gd name="connsiteX118" fmla="*/ 86819 w 9662615"/>
              <a:gd name="connsiteY118" fmla="*/ 1519517 h 1583140"/>
              <a:gd name="connsiteX119" fmla="*/ 53369 w 9662615"/>
              <a:gd name="connsiteY119" fmla="*/ 1516853 h 1583140"/>
              <a:gd name="connsiteX120" fmla="*/ 2359 w 9662615"/>
              <a:gd name="connsiteY120" fmla="*/ 1515247 h 1583140"/>
              <a:gd name="connsiteX121" fmla="*/ 0 w 9662615"/>
              <a:gd name="connsiteY121" fmla="*/ 1514932 h 1583140"/>
              <a:gd name="connsiteX122" fmla="*/ 0 w 9662615"/>
              <a:gd name="connsiteY122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577675 w 9662615"/>
              <a:gd name="connsiteY20" fmla="*/ 1370461 h 1583140"/>
              <a:gd name="connsiteX21" fmla="*/ 7466069 w 9662615"/>
              <a:gd name="connsiteY21" fmla="*/ 1377654 h 1583140"/>
              <a:gd name="connsiteX22" fmla="*/ 7435155 w 9662615"/>
              <a:gd name="connsiteY22" fmla="*/ 1397159 h 1583140"/>
              <a:gd name="connsiteX23" fmla="*/ 7151610 w 9662615"/>
              <a:gd name="connsiteY23" fmla="*/ 1397856 h 1583140"/>
              <a:gd name="connsiteX24" fmla="*/ 7082147 w 9662615"/>
              <a:gd name="connsiteY24" fmla="*/ 1406113 h 1583140"/>
              <a:gd name="connsiteX25" fmla="*/ 7014958 w 9662615"/>
              <a:gd name="connsiteY25" fmla="*/ 1396883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13947 w 9662615"/>
              <a:gd name="connsiteY47" fmla="*/ 1516637 h 1583140"/>
              <a:gd name="connsiteX48" fmla="*/ 5090342 w 9662615"/>
              <a:gd name="connsiteY48" fmla="*/ 1546680 h 1583140"/>
              <a:gd name="connsiteX49" fmla="*/ 5082104 w 9662615"/>
              <a:gd name="connsiteY49" fmla="*/ 1547781 h 1583140"/>
              <a:gd name="connsiteX50" fmla="*/ 5059484 w 9662615"/>
              <a:gd name="connsiteY50" fmla="*/ 1546802 h 1583140"/>
              <a:gd name="connsiteX51" fmla="*/ 5050958 w 9662615"/>
              <a:gd name="connsiteY51" fmla="*/ 1545776 h 1583140"/>
              <a:gd name="connsiteX52" fmla="*/ 5038524 w 9662615"/>
              <a:gd name="connsiteY52" fmla="*/ 1545675 h 1583140"/>
              <a:gd name="connsiteX53" fmla="*/ 5038223 w 9662615"/>
              <a:gd name="connsiteY53" fmla="*/ 1545881 h 1583140"/>
              <a:gd name="connsiteX54" fmla="*/ 5026564 w 9662615"/>
              <a:gd name="connsiteY54" fmla="*/ 1545376 h 1583140"/>
              <a:gd name="connsiteX55" fmla="*/ 4969433 w 9662615"/>
              <a:gd name="connsiteY55" fmla="*/ 1540263 h 1583140"/>
              <a:gd name="connsiteX56" fmla="*/ 4894799 w 9662615"/>
              <a:gd name="connsiteY56" fmla="*/ 1559476 h 1583140"/>
              <a:gd name="connsiteX57" fmla="*/ 4863775 w 9662615"/>
              <a:gd name="connsiteY57" fmla="*/ 1562633 h 1583140"/>
              <a:gd name="connsiteX58" fmla="*/ 4847242 w 9662615"/>
              <a:gd name="connsiteY58" fmla="*/ 1565435 h 1583140"/>
              <a:gd name="connsiteX59" fmla="*/ 4846237 w 9662615"/>
              <a:gd name="connsiteY59" fmla="*/ 1566331 h 1583140"/>
              <a:gd name="connsiteX60" fmla="*/ 4791466 w 9662615"/>
              <a:gd name="connsiteY60" fmla="*/ 1561324 h 1583140"/>
              <a:gd name="connsiteX61" fmla="*/ 4784247 w 9662615"/>
              <a:gd name="connsiteY61" fmla="*/ 1562342 h 1583140"/>
              <a:gd name="connsiteX62" fmla="*/ 4748477 w 9662615"/>
              <a:gd name="connsiteY62" fmla="*/ 1556925 h 1583140"/>
              <a:gd name="connsiteX63" fmla="*/ 4730033 w 9662615"/>
              <a:gd name="connsiteY63" fmla="*/ 1555274 h 1583140"/>
              <a:gd name="connsiteX64" fmla="*/ 4724747 w 9662615"/>
              <a:gd name="connsiteY64" fmla="*/ 1552439 h 1583140"/>
              <a:gd name="connsiteX65" fmla="*/ 4697562 w 9662615"/>
              <a:gd name="connsiteY65" fmla="*/ 1551206 h 1583140"/>
              <a:gd name="connsiteX66" fmla="*/ 4694469 w 9662615"/>
              <a:gd name="connsiteY66" fmla="*/ 1551958 h 1583140"/>
              <a:gd name="connsiteX67" fmla="*/ 4671940 w 9662615"/>
              <a:gd name="connsiteY67" fmla="*/ 1547617 h 1583140"/>
              <a:gd name="connsiteX68" fmla="*/ 4589320 w 9662615"/>
              <a:gd name="connsiteY68" fmla="*/ 1534660 h 1583140"/>
              <a:gd name="connsiteX69" fmla="*/ 4422155 w 9662615"/>
              <a:gd name="connsiteY69" fmla="*/ 1542059 h 1583140"/>
              <a:gd name="connsiteX70" fmla="*/ 4221826 w 9662615"/>
              <a:gd name="connsiteY70" fmla="*/ 1508923 h 1583140"/>
              <a:gd name="connsiteX71" fmla="*/ 4096601 w 9662615"/>
              <a:gd name="connsiteY71" fmla="*/ 1510961 h 1583140"/>
              <a:gd name="connsiteX72" fmla="*/ 3970635 w 9662615"/>
              <a:gd name="connsiteY72" fmla="*/ 1544815 h 1583140"/>
              <a:gd name="connsiteX73" fmla="*/ 3743791 w 9662615"/>
              <a:gd name="connsiteY73" fmla="*/ 1516637 h 1583140"/>
              <a:gd name="connsiteX74" fmla="*/ 3664453 w 9662615"/>
              <a:gd name="connsiteY74" fmla="*/ 1521660 h 1583140"/>
              <a:gd name="connsiteX75" fmla="*/ 3594070 w 9662615"/>
              <a:gd name="connsiteY75" fmla="*/ 1509422 h 1583140"/>
              <a:gd name="connsiteX76" fmla="*/ 3565233 w 9662615"/>
              <a:gd name="connsiteY76" fmla="*/ 1515122 h 1583140"/>
              <a:gd name="connsiteX77" fmla="*/ 3560267 w 9662615"/>
              <a:gd name="connsiteY77" fmla="*/ 1516288 h 1583140"/>
              <a:gd name="connsiteX78" fmla="*/ 3540258 w 9662615"/>
              <a:gd name="connsiteY78" fmla="*/ 1516976 h 1583140"/>
              <a:gd name="connsiteX79" fmla="*/ 3534780 w 9662615"/>
              <a:gd name="connsiteY79" fmla="*/ 1522141 h 1583140"/>
              <a:gd name="connsiteX80" fmla="*/ 3504783 w 9662615"/>
              <a:gd name="connsiteY80" fmla="*/ 1526739 h 1583140"/>
              <a:gd name="connsiteX81" fmla="*/ 3467911 w 9662615"/>
              <a:gd name="connsiteY81" fmla="*/ 1526618 h 1583140"/>
              <a:gd name="connsiteX82" fmla="*/ 3292707 w 9662615"/>
              <a:gd name="connsiteY82" fmla="*/ 1520490 h 1583140"/>
              <a:gd name="connsiteX83" fmla="*/ 3187872 w 9662615"/>
              <a:gd name="connsiteY83" fmla="*/ 1519991 h 1583140"/>
              <a:gd name="connsiteX84" fmla="*/ 3148026 w 9662615"/>
              <a:gd name="connsiteY84" fmla="*/ 1524777 h 1583140"/>
              <a:gd name="connsiteX85" fmla="*/ 3092394 w 9662615"/>
              <a:gd name="connsiteY85" fmla="*/ 1528115 h 1583140"/>
              <a:gd name="connsiteX86" fmla="*/ 2994200 w 9662615"/>
              <a:gd name="connsiteY86" fmla="*/ 1537857 h 1583140"/>
              <a:gd name="connsiteX87" fmla="*/ 2862301 w 9662615"/>
              <a:gd name="connsiteY87" fmla="*/ 1544250 h 1583140"/>
              <a:gd name="connsiteX88" fmla="*/ 2766335 w 9662615"/>
              <a:gd name="connsiteY88" fmla="*/ 1527662 h 1583140"/>
              <a:gd name="connsiteX89" fmla="*/ 2757836 w 9662615"/>
              <a:gd name="connsiteY89" fmla="*/ 1531371 h 1583140"/>
              <a:gd name="connsiteX90" fmla="*/ 2691555 w 9662615"/>
              <a:gd name="connsiteY90" fmla="*/ 1530283 h 1583140"/>
              <a:gd name="connsiteX91" fmla="*/ 2459871 w 9662615"/>
              <a:gd name="connsiteY91" fmla="*/ 1500859 h 1583140"/>
              <a:gd name="connsiteX92" fmla="*/ 2330328 w 9662615"/>
              <a:gd name="connsiteY92" fmla="*/ 1499441 h 1583140"/>
              <a:gd name="connsiteX93" fmla="*/ 2284269 w 9662615"/>
              <a:gd name="connsiteY93" fmla="*/ 1503068 h 1583140"/>
              <a:gd name="connsiteX94" fmla="*/ 2207104 w 9662615"/>
              <a:gd name="connsiteY94" fmla="*/ 1508888 h 1583140"/>
              <a:gd name="connsiteX95" fmla="*/ 2149226 w 9662615"/>
              <a:gd name="connsiteY95" fmla="*/ 1523409 h 1583140"/>
              <a:gd name="connsiteX96" fmla="*/ 2084783 w 9662615"/>
              <a:gd name="connsiteY96" fmla="*/ 1524245 h 1583140"/>
              <a:gd name="connsiteX97" fmla="*/ 2070075 w 9662615"/>
              <a:gd name="connsiteY97" fmla="*/ 1511285 h 1583140"/>
              <a:gd name="connsiteX98" fmla="*/ 2001057 w 9662615"/>
              <a:gd name="connsiteY98" fmla="*/ 1516449 h 1583140"/>
              <a:gd name="connsiteX99" fmla="*/ 1896330 w 9662615"/>
              <a:gd name="connsiteY99" fmla="*/ 1525725 h 1583140"/>
              <a:gd name="connsiteX100" fmla="*/ 1835994 w 9662615"/>
              <a:gd name="connsiteY100" fmla="*/ 1527678 h 1583140"/>
              <a:gd name="connsiteX101" fmla="*/ 1671119 w 9662615"/>
              <a:gd name="connsiteY101" fmla="*/ 1536701 h 1583140"/>
              <a:gd name="connsiteX102" fmla="*/ 1505921 w 9662615"/>
              <a:gd name="connsiteY102" fmla="*/ 1548552 h 1583140"/>
              <a:gd name="connsiteX103" fmla="*/ 1407755 w 9662615"/>
              <a:gd name="connsiteY103" fmla="*/ 1571444 h 1583140"/>
              <a:gd name="connsiteX104" fmla="*/ 1271994 w 9662615"/>
              <a:gd name="connsiteY104" fmla="*/ 1579471 h 1583140"/>
              <a:gd name="connsiteX105" fmla="*/ 1249226 w 9662615"/>
              <a:gd name="connsiteY105" fmla="*/ 1583140 h 1583140"/>
              <a:gd name="connsiteX106" fmla="*/ 1217719 w 9662615"/>
              <a:gd name="connsiteY106" fmla="*/ 1580863 h 1583140"/>
              <a:gd name="connsiteX107" fmla="*/ 1091432 w 9662615"/>
              <a:gd name="connsiteY107" fmla="*/ 1571003 h 1583140"/>
              <a:gd name="connsiteX108" fmla="*/ 992039 w 9662615"/>
              <a:gd name="connsiteY108" fmla="*/ 1556662 h 1583140"/>
              <a:gd name="connsiteX109" fmla="*/ 868264 w 9662615"/>
              <a:gd name="connsiteY109" fmla="*/ 1566392 h 1583140"/>
              <a:gd name="connsiteX110" fmla="*/ 792765 w 9662615"/>
              <a:gd name="connsiteY110" fmla="*/ 1563102 h 1583140"/>
              <a:gd name="connsiteX111" fmla="*/ 669055 w 9662615"/>
              <a:gd name="connsiteY111" fmla="*/ 1543638 h 1583140"/>
              <a:gd name="connsiteX112" fmla="*/ 506152 w 9662615"/>
              <a:gd name="connsiteY112" fmla="*/ 1549124 h 1583140"/>
              <a:gd name="connsiteX113" fmla="*/ 472797 w 9662615"/>
              <a:gd name="connsiteY113" fmla="*/ 1568904 h 1583140"/>
              <a:gd name="connsiteX114" fmla="*/ 427864 w 9662615"/>
              <a:gd name="connsiteY114" fmla="*/ 1580848 h 1583140"/>
              <a:gd name="connsiteX115" fmla="*/ 408381 w 9662615"/>
              <a:gd name="connsiteY115" fmla="*/ 1552940 h 1583140"/>
              <a:gd name="connsiteX116" fmla="*/ 267163 w 9662615"/>
              <a:gd name="connsiteY116" fmla="*/ 1531913 h 1583140"/>
              <a:gd name="connsiteX117" fmla="*/ 196644 w 9662615"/>
              <a:gd name="connsiteY117" fmla="*/ 1524565 h 1583140"/>
              <a:gd name="connsiteX118" fmla="*/ 86819 w 9662615"/>
              <a:gd name="connsiteY118" fmla="*/ 1519517 h 1583140"/>
              <a:gd name="connsiteX119" fmla="*/ 53369 w 9662615"/>
              <a:gd name="connsiteY119" fmla="*/ 1516853 h 1583140"/>
              <a:gd name="connsiteX120" fmla="*/ 2359 w 9662615"/>
              <a:gd name="connsiteY120" fmla="*/ 1515247 h 1583140"/>
              <a:gd name="connsiteX121" fmla="*/ 0 w 9662615"/>
              <a:gd name="connsiteY121" fmla="*/ 1514932 h 1583140"/>
              <a:gd name="connsiteX122" fmla="*/ 0 w 9662615"/>
              <a:gd name="connsiteY122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577675 w 9662615"/>
              <a:gd name="connsiteY20" fmla="*/ 1370461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151610 w 9662615"/>
              <a:gd name="connsiteY23" fmla="*/ 1397856 h 1583140"/>
              <a:gd name="connsiteX24" fmla="*/ 7082147 w 9662615"/>
              <a:gd name="connsiteY24" fmla="*/ 1406113 h 1583140"/>
              <a:gd name="connsiteX25" fmla="*/ 7014958 w 9662615"/>
              <a:gd name="connsiteY25" fmla="*/ 1396883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13947 w 9662615"/>
              <a:gd name="connsiteY47" fmla="*/ 1516637 h 1583140"/>
              <a:gd name="connsiteX48" fmla="*/ 5090342 w 9662615"/>
              <a:gd name="connsiteY48" fmla="*/ 1546680 h 1583140"/>
              <a:gd name="connsiteX49" fmla="*/ 5082104 w 9662615"/>
              <a:gd name="connsiteY49" fmla="*/ 1547781 h 1583140"/>
              <a:gd name="connsiteX50" fmla="*/ 5059484 w 9662615"/>
              <a:gd name="connsiteY50" fmla="*/ 1546802 h 1583140"/>
              <a:gd name="connsiteX51" fmla="*/ 5050958 w 9662615"/>
              <a:gd name="connsiteY51" fmla="*/ 1545776 h 1583140"/>
              <a:gd name="connsiteX52" fmla="*/ 5038524 w 9662615"/>
              <a:gd name="connsiteY52" fmla="*/ 1545675 h 1583140"/>
              <a:gd name="connsiteX53" fmla="*/ 5038223 w 9662615"/>
              <a:gd name="connsiteY53" fmla="*/ 1545881 h 1583140"/>
              <a:gd name="connsiteX54" fmla="*/ 5026564 w 9662615"/>
              <a:gd name="connsiteY54" fmla="*/ 1545376 h 1583140"/>
              <a:gd name="connsiteX55" fmla="*/ 4969433 w 9662615"/>
              <a:gd name="connsiteY55" fmla="*/ 1540263 h 1583140"/>
              <a:gd name="connsiteX56" fmla="*/ 4894799 w 9662615"/>
              <a:gd name="connsiteY56" fmla="*/ 1559476 h 1583140"/>
              <a:gd name="connsiteX57" fmla="*/ 4863775 w 9662615"/>
              <a:gd name="connsiteY57" fmla="*/ 1562633 h 1583140"/>
              <a:gd name="connsiteX58" fmla="*/ 4847242 w 9662615"/>
              <a:gd name="connsiteY58" fmla="*/ 1565435 h 1583140"/>
              <a:gd name="connsiteX59" fmla="*/ 4846237 w 9662615"/>
              <a:gd name="connsiteY59" fmla="*/ 1566331 h 1583140"/>
              <a:gd name="connsiteX60" fmla="*/ 4791466 w 9662615"/>
              <a:gd name="connsiteY60" fmla="*/ 1561324 h 1583140"/>
              <a:gd name="connsiteX61" fmla="*/ 4784247 w 9662615"/>
              <a:gd name="connsiteY61" fmla="*/ 1562342 h 1583140"/>
              <a:gd name="connsiteX62" fmla="*/ 4748477 w 9662615"/>
              <a:gd name="connsiteY62" fmla="*/ 1556925 h 1583140"/>
              <a:gd name="connsiteX63" fmla="*/ 4730033 w 9662615"/>
              <a:gd name="connsiteY63" fmla="*/ 1555274 h 1583140"/>
              <a:gd name="connsiteX64" fmla="*/ 4724747 w 9662615"/>
              <a:gd name="connsiteY64" fmla="*/ 1552439 h 1583140"/>
              <a:gd name="connsiteX65" fmla="*/ 4697562 w 9662615"/>
              <a:gd name="connsiteY65" fmla="*/ 1551206 h 1583140"/>
              <a:gd name="connsiteX66" fmla="*/ 4694469 w 9662615"/>
              <a:gd name="connsiteY66" fmla="*/ 1551958 h 1583140"/>
              <a:gd name="connsiteX67" fmla="*/ 4671940 w 9662615"/>
              <a:gd name="connsiteY67" fmla="*/ 1547617 h 1583140"/>
              <a:gd name="connsiteX68" fmla="*/ 4589320 w 9662615"/>
              <a:gd name="connsiteY68" fmla="*/ 1534660 h 1583140"/>
              <a:gd name="connsiteX69" fmla="*/ 4422155 w 9662615"/>
              <a:gd name="connsiteY69" fmla="*/ 1542059 h 1583140"/>
              <a:gd name="connsiteX70" fmla="*/ 4221826 w 9662615"/>
              <a:gd name="connsiteY70" fmla="*/ 1508923 h 1583140"/>
              <a:gd name="connsiteX71" fmla="*/ 4096601 w 9662615"/>
              <a:gd name="connsiteY71" fmla="*/ 1510961 h 1583140"/>
              <a:gd name="connsiteX72" fmla="*/ 3970635 w 9662615"/>
              <a:gd name="connsiteY72" fmla="*/ 1544815 h 1583140"/>
              <a:gd name="connsiteX73" fmla="*/ 3743791 w 9662615"/>
              <a:gd name="connsiteY73" fmla="*/ 1516637 h 1583140"/>
              <a:gd name="connsiteX74" fmla="*/ 3664453 w 9662615"/>
              <a:gd name="connsiteY74" fmla="*/ 1521660 h 1583140"/>
              <a:gd name="connsiteX75" fmla="*/ 3594070 w 9662615"/>
              <a:gd name="connsiteY75" fmla="*/ 1509422 h 1583140"/>
              <a:gd name="connsiteX76" fmla="*/ 3565233 w 9662615"/>
              <a:gd name="connsiteY76" fmla="*/ 1515122 h 1583140"/>
              <a:gd name="connsiteX77" fmla="*/ 3560267 w 9662615"/>
              <a:gd name="connsiteY77" fmla="*/ 1516288 h 1583140"/>
              <a:gd name="connsiteX78" fmla="*/ 3540258 w 9662615"/>
              <a:gd name="connsiteY78" fmla="*/ 1516976 h 1583140"/>
              <a:gd name="connsiteX79" fmla="*/ 3534780 w 9662615"/>
              <a:gd name="connsiteY79" fmla="*/ 1522141 h 1583140"/>
              <a:gd name="connsiteX80" fmla="*/ 3504783 w 9662615"/>
              <a:gd name="connsiteY80" fmla="*/ 1526739 h 1583140"/>
              <a:gd name="connsiteX81" fmla="*/ 3467911 w 9662615"/>
              <a:gd name="connsiteY81" fmla="*/ 1526618 h 1583140"/>
              <a:gd name="connsiteX82" fmla="*/ 3292707 w 9662615"/>
              <a:gd name="connsiteY82" fmla="*/ 1520490 h 1583140"/>
              <a:gd name="connsiteX83" fmla="*/ 3187872 w 9662615"/>
              <a:gd name="connsiteY83" fmla="*/ 1519991 h 1583140"/>
              <a:gd name="connsiteX84" fmla="*/ 3148026 w 9662615"/>
              <a:gd name="connsiteY84" fmla="*/ 1524777 h 1583140"/>
              <a:gd name="connsiteX85" fmla="*/ 3092394 w 9662615"/>
              <a:gd name="connsiteY85" fmla="*/ 1528115 h 1583140"/>
              <a:gd name="connsiteX86" fmla="*/ 2994200 w 9662615"/>
              <a:gd name="connsiteY86" fmla="*/ 1537857 h 1583140"/>
              <a:gd name="connsiteX87" fmla="*/ 2862301 w 9662615"/>
              <a:gd name="connsiteY87" fmla="*/ 1544250 h 1583140"/>
              <a:gd name="connsiteX88" fmla="*/ 2766335 w 9662615"/>
              <a:gd name="connsiteY88" fmla="*/ 1527662 h 1583140"/>
              <a:gd name="connsiteX89" fmla="*/ 2757836 w 9662615"/>
              <a:gd name="connsiteY89" fmla="*/ 1531371 h 1583140"/>
              <a:gd name="connsiteX90" fmla="*/ 2691555 w 9662615"/>
              <a:gd name="connsiteY90" fmla="*/ 1530283 h 1583140"/>
              <a:gd name="connsiteX91" fmla="*/ 2459871 w 9662615"/>
              <a:gd name="connsiteY91" fmla="*/ 1500859 h 1583140"/>
              <a:gd name="connsiteX92" fmla="*/ 2330328 w 9662615"/>
              <a:gd name="connsiteY92" fmla="*/ 1499441 h 1583140"/>
              <a:gd name="connsiteX93" fmla="*/ 2284269 w 9662615"/>
              <a:gd name="connsiteY93" fmla="*/ 1503068 h 1583140"/>
              <a:gd name="connsiteX94" fmla="*/ 2207104 w 9662615"/>
              <a:gd name="connsiteY94" fmla="*/ 1508888 h 1583140"/>
              <a:gd name="connsiteX95" fmla="*/ 2149226 w 9662615"/>
              <a:gd name="connsiteY95" fmla="*/ 1523409 h 1583140"/>
              <a:gd name="connsiteX96" fmla="*/ 2084783 w 9662615"/>
              <a:gd name="connsiteY96" fmla="*/ 1524245 h 1583140"/>
              <a:gd name="connsiteX97" fmla="*/ 2070075 w 9662615"/>
              <a:gd name="connsiteY97" fmla="*/ 1511285 h 1583140"/>
              <a:gd name="connsiteX98" fmla="*/ 2001057 w 9662615"/>
              <a:gd name="connsiteY98" fmla="*/ 1516449 h 1583140"/>
              <a:gd name="connsiteX99" fmla="*/ 1896330 w 9662615"/>
              <a:gd name="connsiteY99" fmla="*/ 1525725 h 1583140"/>
              <a:gd name="connsiteX100" fmla="*/ 1835994 w 9662615"/>
              <a:gd name="connsiteY100" fmla="*/ 1527678 h 1583140"/>
              <a:gd name="connsiteX101" fmla="*/ 1671119 w 9662615"/>
              <a:gd name="connsiteY101" fmla="*/ 1536701 h 1583140"/>
              <a:gd name="connsiteX102" fmla="*/ 1505921 w 9662615"/>
              <a:gd name="connsiteY102" fmla="*/ 1548552 h 1583140"/>
              <a:gd name="connsiteX103" fmla="*/ 1407755 w 9662615"/>
              <a:gd name="connsiteY103" fmla="*/ 1571444 h 1583140"/>
              <a:gd name="connsiteX104" fmla="*/ 1271994 w 9662615"/>
              <a:gd name="connsiteY104" fmla="*/ 1579471 h 1583140"/>
              <a:gd name="connsiteX105" fmla="*/ 1249226 w 9662615"/>
              <a:gd name="connsiteY105" fmla="*/ 1583140 h 1583140"/>
              <a:gd name="connsiteX106" fmla="*/ 1217719 w 9662615"/>
              <a:gd name="connsiteY106" fmla="*/ 1580863 h 1583140"/>
              <a:gd name="connsiteX107" fmla="*/ 1091432 w 9662615"/>
              <a:gd name="connsiteY107" fmla="*/ 1571003 h 1583140"/>
              <a:gd name="connsiteX108" fmla="*/ 992039 w 9662615"/>
              <a:gd name="connsiteY108" fmla="*/ 1556662 h 1583140"/>
              <a:gd name="connsiteX109" fmla="*/ 868264 w 9662615"/>
              <a:gd name="connsiteY109" fmla="*/ 1566392 h 1583140"/>
              <a:gd name="connsiteX110" fmla="*/ 792765 w 9662615"/>
              <a:gd name="connsiteY110" fmla="*/ 1563102 h 1583140"/>
              <a:gd name="connsiteX111" fmla="*/ 669055 w 9662615"/>
              <a:gd name="connsiteY111" fmla="*/ 1543638 h 1583140"/>
              <a:gd name="connsiteX112" fmla="*/ 506152 w 9662615"/>
              <a:gd name="connsiteY112" fmla="*/ 1549124 h 1583140"/>
              <a:gd name="connsiteX113" fmla="*/ 472797 w 9662615"/>
              <a:gd name="connsiteY113" fmla="*/ 1568904 h 1583140"/>
              <a:gd name="connsiteX114" fmla="*/ 427864 w 9662615"/>
              <a:gd name="connsiteY114" fmla="*/ 1580848 h 1583140"/>
              <a:gd name="connsiteX115" fmla="*/ 408381 w 9662615"/>
              <a:gd name="connsiteY115" fmla="*/ 1552940 h 1583140"/>
              <a:gd name="connsiteX116" fmla="*/ 267163 w 9662615"/>
              <a:gd name="connsiteY116" fmla="*/ 1531913 h 1583140"/>
              <a:gd name="connsiteX117" fmla="*/ 196644 w 9662615"/>
              <a:gd name="connsiteY117" fmla="*/ 1524565 h 1583140"/>
              <a:gd name="connsiteX118" fmla="*/ 86819 w 9662615"/>
              <a:gd name="connsiteY118" fmla="*/ 1519517 h 1583140"/>
              <a:gd name="connsiteX119" fmla="*/ 53369 w 9662615"/>
              <a:gd name="connsiteY119" fmla="*/ 1516853 h 1583140"/>
              <a:gd name="connsiteX120" fmla="*/ 2359 w 9662615"/>
              <a:gd name="connsiteY120" fmla="*/ 1515247 h 1583140"/>
              <a:gd name="connsiteX121" fmla="*/ 0 w 9662615"/>
              <a:gd name="connsiteY121" fmla="*/ 1514932 h 1583140"/>
              <a:gd name="connsiteX122" fmla="*/ 0 w 9662615"/>
              <a:gd name="connsiteY122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151610 w 9662615"/>
              <a:gd name="connsiteY23" fmla="*/ 1397856 h 1583140"/>
              <a:gd name="connsiteX24" fmla="*/ 7082147 w 9662615"/>
              <a:gd name="connsiteY24" fmla="*/ 1406113 h 1583140"/>
              <a:gd name="connsiteX25" fmla="*/ 7014958 w 9662615"/>
              <a:gd name="connsiteY25" fmla="*/ 1396883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13947 w 9662615"/>
              <a:gd name="connsiteY47" fmla="*/ 1516637 h 1583140"/>
              <a:gd name="connsiteX48" fmla="*/ 5090342 w 9662615"/>
              <a:gd name="connsiteY48" fmla="*/ 1546680 h 1583140"/>
              <a:gd name="connsiteX49" fmla="*/ 5082104 w 9662615"/>
              <a:gd name="connsiteY49" fmla="*/ 1547781 h 1583140"/>
              <a:gd name="connsiteX50" fmla="*/ 5059484 w 9662615"/>
              <a:gd name="connsiteY50" fmla="*/ 1546802 h 1583140"/>
              <a:gd name="connsiteX51" fmla="*/ 5050958 w 9662615"/>
              <a:gd name="connsiteY51" fmla="*/ 1545776 h 1583140"/>
              <a:gd name="connsiteX52" fmla="*/ 5038524 w 9662615"/>
              <a:gd name="connsiteY52" fmla="*/ 1545675 h 1583140"/>
              <a:gd name="connsiteX53" fmla="*/ 5038223 w 9662615"/>
              <a:gd name="connsiteY53" fmla="*/ 1545881 h 1583140"/>
              <a:gd name="connsiteX54" fmla="*/ 5026564 w 9662615"/>
              <a:gd name="connsiteY54" fmla="*/ 1545376 h 1583140"/>
              <a:gd name="connsiteX55" fmla="*/ 4969433 w 9662615"/>
              <a:gd name="connsiteY55" fmla="*/ 1540263 h 1583140"/>
              <a:gd name="connsiteX56" fmla="*/ 4894799 w 9662615"/>
              <a:gd name="connsiteY56" fmla="*/ 1559476 h 1583140"/>
              <a:gd name="connsiteX57" fmla="*/ 4863775 w 9662615"/>
              <a:gd name="connsiteY57" fmla="*/ 1562633 h 1583140"/>
              <a:gd name="connsiteX58" fmla="*/ 4847242 w 9662615"/>
              <a:gd name="connsiteY58" fmla="*/ 1565435 h 1583140"/>
              <a:gd name="connsiteX59" fmla="*/ 4846237 w 9662615"/>
              <a:gd name="connsiteY59" fmla="*/ 1566331 h 1583140"/>
              <a:gd name="connsiteX60" fmla="*/ 4791466 w 9662615"/>
              <a:gd name="connsiteY60" fmla="*/ 1561324 h 1583140"/>
              <a:gd name="connsiteX61" fmla="*/ 4784247 w 9662615"/>
              <a:gd name="connsiteY61" fmla="*/ 1562342 h 1583140"/>
              <a:gd name="connsiteX62" fmla="*/ 4748477 w 9662615"/>
              <a:gd name="connsiteY62" fmla="*/ 1556925 h 1583140"/>
              <a:gd name="connsiteX63" fmla="*/ 4730033 w 9662615"/>
              <a:gd name="connsiteY63" fmla="*/ 1555274 h 1583140"/>
              <a:gd name="connsiteX64" fmla="*/ 4724747 w 9662615"/>
              <a:gd name="connsiteY64" fmla="*/ 1552439 h 1583140"/>
              <a:gd name="connsiteX65" fmla="*/ 4697562 w 9662615"/>
              <a:gd name="connsiteY65" fmla="*/ 1551206 h 1583140"/>
              <a:gd name="connsiteX66" fmla="*/ 4694469 w 9662615"/>
              <a:gd name="connsiteY66" fmla="*/ 1551958 h 1583140"/>
              <a:gd name="connsiteX67" fmla="*/ 4671940 w 9662615"/>
              <a:gd name="connsiteY67" fmla="*/ 1547617 h 1583140"/>
              <a:gd name="connsiteX68" fmla="*/ 4589320 w 9662615"/>
              <a:gd name="connsiteY68" fmla="*/ 1534660 h 1583140"/>
              <a:gd name="connsiteX69" fmla="*/ 4422155 w 9662615"/>
              <a:gd name="connsiteY69" fmla="*/ 1542059 h 1583140"/>
              <a:gd name="connsiteX70" fmla="*/ 4221826 w 9662615"/>
              <a:gd name="connsiteY70" fmla="*/ 1508923 h 1583140"/>
              <a:gd name="connsiteX71" fmla="*/ 4096601 w 9662615"/>
              <a:gd name="connsiteY71" fmla="*/ 1510961 h 1583140"/>
              <a:gd name="connsiteX72" fmla="*/ 3970635 w 9662615"/>
              <a:gd name="connsiteY72" fmla="*/ 1544815 h 1583140"/>
              <a:gd name="connsiteX73" fmla="*/ 3743791 w 9662615"/>
              <a:gd name="connsiteY73" fmla="*/ 1516637 h 1583140"/>
              <a:gd name="connsiteX74" fmla="*/ 3664453 w 9662615"/>
              <a:gd name="connsiteY74" fmla="*/ 1521660 h 1583140"/>
              <a:gd name="connsiteX75" fmla="*/ 3594070 w 9662615"/>
              <a:gd name="connsiteY75" fmla="*/ 1509422 h 1583140"/>
              <a:gd name="connsiteX76" fmla="*/ 3565233 w 9662615"/>
              <a:gd name="connsiteY76" fmla="*/ 1515122 h 1583140"/>
              <a:gd name="connsiteX77" fmla="*/ 3560267 w 9662615"/>
              <a:gd name="connsiteY77" fmla="*/ 1516288 h 1583140"/>
              <a:gd name="connsiteX78" fmla="*/ 3540258 w 9662615"/>
              <a:gd name="connsiteY78" fmla="*/ 1516976 h 1583140"/>
              <a:gd name="connsiteX79" fmla="*/ 3534780 w 9662615"/>
              <a:gd name="connsiteY79" fmla="*/ 1522141 h 1583140"/>
              <a:gd name="connsiteX80" fmla="*/ 3504783 w 9662615"/>
              <a:gd name="connsiteY80" fmla="*/ 1526739 h 1583140"/>
              <a:gd name="connsiteX81" fmla="*/ 3467911 w 9662615"/>
              <a:gd name="connsiteY81" fmla="*/ 1526618 h 1583140"/>
              <a:gd name="connsiteX82" fmla="*/ 3292707 w 9662615"/>
              <a:gd name="connsiteY82" fmla="*/ 1520490 h 1583140"/>
              <a:gd name="connsiteX83" fmla="*/ 3187872 w 9662615"/>
              <a:gd name="connsiteY83" fmla="*/ 1519991 h 1583140"/>
              <a:gd name="connsiteX84" fmla="*/ 3148026 w 9662615"/>
              <a:gd name="connsiteY84" fmla="*/ 1524777 h 1583140"/>
              <a:gd name="connsiteX85" fmla="*/ 3092394 w 9662615"/>
              <a:gd name="connsiteY85" fmla="*/ 1528115 h 1583140"/>
              <a:gd name="connsiteX86" fmla="*/ 2994200 w 9662615"/>
              <a:gd name="connsiteY86" fmla="*/ 1537857 h 1583140"/>
              <a:gd name="connsiteX87" fmla="*/ 2862301 w 9662615"/>
              <a:gd name="connsiteY87" fmla="*/ 1544250 h 1583140"/>
              <a:gd name="connsiteX88" fmla="*/ 2766335 w 9662615"/>
              <a:gd name="connsiteY88" fmla="*/ 1527662 h 1583140"/>
              <a:gd name="connsiteX89" fmla="*/ 2757836 w 9662615"/>
              <a:gd name="connsiteY89" fmla="*/ 1531371 h 1583140"/>
              <a:gd name="connsiteX90" fmla="*/ 2691555 w 9662615"/>
              <a:gd name="connsiteY90" fmla="*/ 1530283 h 1583140"/>
              <a:gd name="connsiteX91" fmla="*/ 2459871 w 9662615"/>
              <a:gd name="connsiteY91" fmla="*/ 1500859 h 1583140"/>
              <a:gd name="connsiteX92" fmla="*/ 2330328 w 9662615"/>
              <a:gd name="connsiteY92" fmla="*/ 1499441 h 1583140"/>
              <a:gd name="connsiteX93" fmla="*/ 2284269 w 9662615"/>
              <a:gd name="connsiteY93" fmla="*/ 1503068 h 1583140"/>
              <a:gd name="connsiteX94" fmla="*/ 2207104 w 9662615"/>
              <a:gd name="connsiteY94" fmla="*/ 1508888 h 1583140"/>
              <a:gd name="connsiteX95" fmla="*/ 2149226 w 9662615"/>
              <a:gd name="connsiteY95" fmla="*/ 1523409 h 1583140"/>
              <a:gd name="connsiteX96" fmla="*/ 2084783 w 9662615"/>
              <a:gd name="connsiteY96" fmla="*/ 1524245 h 1583140"/>
              <a:gd name="connsiteX97" fmla="*/ 2070075 w 9662615"/>
              <a:gd name="connsiteY97" fmla="*/ 1511285 h 1583140"/>
              <a:gd name="connsiteX98" fmla="*/ 2001057 w 9662615"/>
              <a:gd name="connsiteY98" fmla="*/ 1516449 h 1583140"/>
              <a:gd name="connsiteX99" fmla="*/ 1896330 w 9662615"/>
              <a:gd name="connsiteY99" fmla="*/ 1525725 h 1583140"/>
              <a:gd name="connsiteX100" fmla="*/ 1835994 w 9662615"/>
              <a:gd name="connsiteY100" fmla="*/ 1527678 h 1583140"/>
              <a:gd name="connsiteX101" fmla="*/ 1671119 w 9662615"/>
              <a:gd name="connsiteY101" fmla="*/ 1536701 h 1583140"/>
              <a:gd name="connsiteX102" fmla="*/ 1505921 w 9662615"/>
              <a:gd name="connsiteY102" fmla="*/ 1548552 h 1583140"/>
              <a:gd name="connsiteX103" fmla="*/ 1407755 w 9662615"/>
              <a:gd name="connsiteY103" fmla="*/ 1571444 h 1583140"/>
              <a:gd name="connsiteX104" fmla="*/ 1271994 w 9662615"/>
              <a:gd name="connsiteY104" fmla="*/ 1579471 h 1583140"/>
              <a:gd name="connsiteX105" fmla="*/ 1249226 w 9662615"/>
              <a:gd name="connsiteY105" fmla="*/ 1583140 h 1583140"/>
              <a:gd name="connsiteX106" fmla="*/ 1217719 w 9662615"/>
              <a:gd name="connsiteY106" fmla="*/ 1580863 h 1583140"/>
              <a:gd name="connsiteX107" fmla="*/ 1091432 w 9662615"/>
              <a:gd name="connsiteY107" fmla="*/ 1571003 h 1583140"/>
              <a:gd name="connsiteX108" fmla="*/ 992039 w 9662615"/>
              <a:gd name="connsiteY108" fmla="*/ 1556662 h 1583140"/>
              <a:gd name="connsiteX109" fmla="*/ 868264 w 9662615"/>
              <a:gd name="connsiteY109" fmla="*/ 1566392 h 1583140"/>
              <a:gd name="connsiteX110" fmla="*/ 792765 w 9662615"/>
              <a:gd name="connsiteY110" fmla="*/ 1563102 h 1583140"/>
              <a:gd name="connsiteX111" fmla="*/ 669055 w 9662615"/>
              <a:gd name="connsiteY111" fmla="*/ 1543638 h 1583140"/>
              <a:gd name="connsiteX112" fmla="*/ 506152 w 9662615"/>
              <a:gd name="connsiteY112" fmla="*/ 1549124 h 1583140"/>
              <a:gd name="connsiteX113" fmla="*/ 472797 w 9662615"/>
              <a:gd name="connsiteY113" fmla="*/ 1568904 h 1583140"/>
              <a:gd name="connsiteX114" fmla="*/ 427864 w 9662615"/>
              <a:gd name="connsiteY114" fmla="*/ 1580848 h 1583140"/>
              <a:gd name="connsiteX115" fmla="*/ 408381 w 9662615"/>
              <a:gd name="connsiteY115" fmla="*/ 1552940 h 1583140"/>
              <a:gd name="connsiteX116" fmla="*/ 267163 w 9662615"/>
              <a:gd name="connsiteY116" fmla="*/ 1531913 h 1583140"/>
              <a:gd name="connsiteX117" fmla="*/ 196644 w 9662615"/>
              <a:gd name="connsiteY117" fmla="*/ 1524565 h 1583140"/>
              <a:gd name="connsiteX118" fmla="*/ 86819 w 9662615"/>
              <a:gd name="connsiteY118" fmla="*/ 1519517 h 1583140"/>
              <a:gd name="connsiteX119" fmla="*/ 53369 w 9662615"/>
              <a:gd name="connsiteY119" fmla="*/ 1516853 h 1583140"/>
              <a:gd name="connsiteX120" fmla="*/ 2359 w 9662615"/>
              <a:gd name="connsiteY120" fmla="*/ 1515247 h 1583140"/>
              <a:gd name="connsiteX121" fmla="*/ 0 w 9662615"/>
              <a:gd name="connsiteY121" fmla="*/ 1514932 h 1583140"/>
              <a:gd name="connsiteX122" fmla="*/ 0 w 9662615"/>
              <a:gd name="connsiteY122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151610 w 9662615"/>
              <a:gd name="connsiteY23" fmla="*/ 1397856 h 1583140"/>
              <a:gd name="connsiteX24" fmla="*/ 7082147 w 9662615"/>
              <a:gd name="connsiteY24" fmla="*/ 1406113 h 1583140"/>
              <a:gd name="connsiteX25" fmla="*/ 7014958 w 9662615"/>
              <a:gd name="connsiteY25" fmla="*/ 1396883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13947 w 9662615"/>
              <a:gd name="connsiteY47" fmla="*/ 1516637 h 1583140"/>
              <a:gd name="connsiteX48" fmla="*/ 5090342 w 9662615"/>
              <a:gd name="connsiteY48" fmla="*/ 1546680 h 1583140"/>
              <a:gd name="connsiteX49" fmla="*/ 5082104 w 9662615"/>
              <a:gd name="connsiteY49" fmla="*/ 1547781 h 1583140"/>
              <a:gd name="connsiteX50" fmla="*/ 5059484 w 9662615"/>
              <a:gd name="connsiteY50" fmla="*/ 1546802 h 1583140"/>
              <a:gd name="connsiteX51" fmla="*/ 5050958 w 9662615"/>
              <a:gd name="connsiteY51" fmla="*/ 1545776 h 1583140"/>
              <a:gd name="connsiteX52" fmla="*/ 5038524 w 9662615"/>
              <a:gd name="connsiteY52" fmla="*/ 1545675 h 1583140"/>
              <a:gd name="connsiteX53" fmla="*/ 5038223 w 9662615"/>
              <a:gd name="connsiteY53" fmla="*/ 1545881 h 1583140"/>
              <a:gd name="connsiteX54" fmla="*/ 5026564 w 9662615"/>
              <a:gd name="connsiteY54" fmla="*/ 1545376 h 1583140"/>
              <a:gd name="connsiteX55" fmla="*/ 4969433 w 9662615"/>
              <a:gd name="connsiteY55" fmla="*/ 1540263 h 1583140"/>
              <a:gd name="connsiteX56" fmla="*/ 4894799 w 9662615"/>
              <a:gd name="connsiteY56" fmla="*/ 1559476 h 1583140"/>
              <a:gd name="connsiteX57" fmla="*/ 4863775 w 9662615"/>
              <a:gd name="connsiteY57" fmla="*/ 1562633 h 1583140"/>
              <a:gd name="connsiteX58" fmla="*/ 4847242 w 9662615"/>
              <a:gd name="connsiteY58" fmla="*/ 1565435 h 1583140"/>
              <a:gd name="connsiteX59" fmla="*/ 4846237 w 9662615"/>
              <a:gd name="connsiteY59" fmla="*/ 1566331 h 1583140"/>
              <a:gd name="connsiteX60" fmla="*/ 4791466 w 9662615"/>
              <a:gd name="connsiteY60" fmla="*/ 1561324 h 1583140"/>
              <a:gd name="connsiteX61" fmla="*/ 4784247 w 9662615"/>
              <a:gd name="connsiteY61" fmla="*/ 1562342 h 1583140"/>
              <a:gd name="connsiteX62" fmla="*/ 4748477 w 9662615"/>
              <a:gd name="connsiteY62" fmla="*/ 1556925 h 1583140"/>
              <a:gd name="connsiteX63" fmla="*/ 4730033 w 9662615"/>
              <a:gd name="connsiteY63" fmla="*/ 1555274 h 1583140"/>
              <a:gd name="connsiteX64" fmla="*/ 4724747 w 9662615"/>
              <a:gd name="connsiteY64" fmla="*/ 1552439 h 1583140"/>
              <a:gd name="connsiteX65" fmla="*/ 4697562 w 9662615"/>
              <a:gd name="connsiteY65" fmla="*/ 1551206 h 1583140"/>
              <a:gd name="connsiteX66" fmla="*/ 4694469 w 9662615"/>
              <a:gd name="connsiteY66" fmla="*/ 1551958 h 1583140"/>
              <a:gd name="connsiteX67" fmla="*/ 4671940 w 9662615"/>
              <a:gd name="connsiteY67" fmla="*/ 1547617 h 1583140"/>
              <a:gd name="connsiteX68" fmla="*/ 4589320 w 9662615"/>
              <a:gd name="connsiteY68" fmla="*/ 1534660 h 1583140"/>
              <a:gd name="connsiteX69" fmla="*/ 4422155 w 9662615"/>
              <a:gd name="connsiteY69" fmla="*/ 1542059 h 1583140"/>
              <a:gd name="connsiteX70" fmla="*/ 4221826 w 9662615"/>
              <a:gd name="connsiteY70" fmla="*/ 1508923 h 1583140"/>
              <a:gd name="connsiteX71" fmla="*/ 4096601 w 9662615"/>
              <a:gd name="connsiteY71" fmla="*/ 1510961 h 1583140"/>
              <a:gd name="connsiteX72" fmla="*/ 3970635 w 9662615"/>
              <a:gd name="connsiteY72" fmla="*/ 1544815 h 1583140"/>
              <a:gd name="connsiteX73" fmla="*/ 3743791 w 9662615"/>
              <a:gd name="connsiteY73" fmla="*/ 1516637 h 1583140"/>
              <a:gd name="connsiteX74" fmla="*/ 3664453 w 9662615"/>
              <a:gd name="connsiteY74" fmla="*/ 1521660 h 1583140"/>
              <a:gd name="connsiteX75" fmla="*/ 3594070 w 9662615"/>
              <a:gd name="connsiteY75" fmla="*/ 1509422 h 1583140"/>
              <a:gd name="connsiteX76" fmla="*/ 3565233 w 9662615"/>
              <a:gd name="connsiteY76" fmla="*/ 1515122 h 1583140"/>
              <a:gd name="connsiteX77" fmla="*/ 3560267 w 9662615"/>
              <a:gd name="connsiteY77" fmla="*/ 1516288 h 1583140"/>
              <a:gd name="connsiteX78" fmla="*/ 3540258 w 9662615"/>
              <a:gd name="connsiteY78" fmla="*/ 1516976 h 1583140"/>
              <a:gd name="connsiteX79" fmla="*/ 3534780 w 9662615"/>
              <a:gd name="connsiteY79" fmla="*/ 1522141 h 1583140"/>
              <a:gd name="connsiteX80" fmla="*/ 3504783 w 9662615"/>
              <a:gd name="connsiteY80" fmla="*/ 1526739 h 1583140"/>
              <a:gd name="connsiteX81" fmla="*/ 3467911 w 9662615"/>
              <a:gd name="connsiteY81" fmla="*/ 1526618 h 1583140"/>
              <a:gd name="connsiteX82" fmla="*/ 3292707 w 9662615"/>
              <a:gd name="connsiteY82" fmla="*/ 1520490 h 1583140"/>
              <a:gd name="connsiteX83" fmla="*/ 3187872 w 9662615"/>
              <a:gd name="connsiteY83" fmla="*/ 1519991 h 1583140"/>
              <a:gd name="connsiteX84" fmla="*/ 3148026 w 9662615"/>
              <a:gd name="connsiteY84" fmla="*/ 1524777 h 1583140"/>
              <a:gd name="connsiteX85" fmla="*/ 3092394 w 9662615"/>
              <a:gd name="connsiteY85" fmla="*/ 1528115 h 1583140"/>
              <a:gd name="connsiteX86" fmla="*/ 2994200 w 9662615"/>
              <a:gd name="connsiteY86" fmla="*/ 1537857 h 1583140"/>
              <a:gd name="connsiteX87" fmla="*/ 2862301 w 9662615"/>
              <a:gd name="connsiteY87" fmla="*/ 1544250 h 1583140"/>
              <a:gd name="connsiteX88" fmla="*/ 2766335 w 9662615"/>
              <a:gd name="connsiteY88" fmla="*/ 1527662 h 1583140"/>
              <a:gd name="connsiteX89" fmla="*/ 2757836 w 9662615"/>
              <a:gd name="connsiteY89" fmla="*/ 1531371 h 1583140"/>
              <a:gd name="connsiteX90" fmla="*/ 2691555 w 9662615"/>
              <a:gd name="connsiteY90" fmla="*/ 1530283 h 1583140"/>
              <a:gd name="connsiteX91" fmla="*/ 2459871 w 9662615"/>
              <a:gd name="connsiteY91" fmla="*/ 1500859 h 1583140"/>
              <a:gd name="connsiteX92" fmla="*/ 2330328 w 9662615"/>
              <a:gd name="connsiteY92" fmla="*/ 1499441 h 1583140"/>
              <a:gd name="connsiteX93" fmla="*/ 2284269 w 9662615"/>
              <a:gd name="connsiteY93" fmla="*/ 1503068 h 1583140"/>
              <a:gd name="connsiteX94" fmla="*/ 2207104 w 9662615"/>
              <a:gd name="connsiteY94" fmla="*/ 1508888 h 1583140"/>
              <a:gd name="connsiteX95" fmla="*/ 2149226 w 9662615"/>
              <a:gd name="connsiteY95" fmla="*/ 1523409 h 1583140"/>
              <a:gd name="connsiteX96" fmla="*/ 2084783 w 9662615"/>
              <a:gd name="connsiteY96" fmla="*/ 1524245 h 1583140"/>
              <a:gd name="connsiteX97" fmla="*/ 2070075 w 9662615"/>
              <a:gd name="connsiteY97" fmla="*/ 1511285 h 1583140"/>
              <a:gd name="connsiteX98" fmla="*/ 2001057 w 9662615"/>
              <a:gd name="connsiteY98" fmla="*/ 1516449 h 1583140"/>
              <a:gd name="connsiteX99" fmla="*/ 1896330 w 9662615"/>
              <a:gd name="connsiteY99" fmla="*/ 1525725 h 1583140"/>
              <a:gd name="connsiteX100" fmla="*/ 1835994 w 9662615"/>
              <a:gd name="connsiteY100" fmla="*/ 1527678 h 1583140"/>
              <a:gd name="connsiteX101" fmla="*/ 1671119 w 9662615"/>
              <a:gd name="connsiteY101" fmla="*/ 1536701 h 1583140"/>
              <a:gd name="connsiteX102" fmla="*/ 1601337 w 9662615"/>
              <a:gd name="connsiteY102" fmla="*/ 1548552 h 1583140"/>
              <a:gd name="connsiteX103" fmla="*/ 1407755 w 9662615"/>
              <a:gd name="connsiteY103" fmla="*/ 1571444 h 1583140"/>
              <a:gd name="connsiteX104" fmla="*/ 1271994 w 9662615"/>
              <a:gd name="connsiteY104" fmla="*/ 1579471 h 1583140"/>
              <a:gd name="connsiteX105" fmla="*/ 1249226 w 9662615"/>
              <a:gd name="connsiteY105" fmla="*/ 1583140 h 1583140"/>
              <a:gd name="connsiteX106" fmla="*/ 1217719 w 9662615"/>
              <a:gd name="connsiteY106" fmla="*/ 1580863 h 1583140"/>
              <a:gd name="connsiteX107" fmla="*/ 1091432 w 9662615"/>
              <a:gd name="connsiteY107" fmla="*/ 1571003 h 1583140"/>
              <a:gd name="connsiteX108" fmla="*/ 992039 w 9662615"/>
              <a:gd name="connsiteY108" fmla="*/ 1556662 h 1583140"/>
              <a:gd name="connsiteX109" fmla="*/ 868264 w 9662615"/>
              <a:gd name="connsiteY109" fmla="*/ 1566392 h 1583140"/>
              <a:gd name="connsiteX110" fmla="*/ 792765 w 9662615"/>
              <a:gd name="connsiteY110" fmla="*/ 1563102 h 1583140"/>
              <a:gd name="connsiteX111" fmla="*/ 669055 w 9662615"/>
              <a:gd name="connsiteY111" fmla="*/ 1543638 h 1583140"/>
              <a:gd name="connsiteX112" fmla="*/ 506152 w 9662615"/>
              <a:gd name="connsiteY112" fmla="*/ 1549124 h 1583140"/>
              <a:gd name="connsiteX113" fmla="*/ 472797 w 9662615"/>
              <a:gd name="connsiteY113" fmla="*/ 1568904 h 1583140"/>
              <a:gd name="connsiteX114" fmla="*/ 427864 w 9662615"/>
              <a:gd name="connsiteY114" fmla="*/ 1580848 h 1583140"/>
              <a:gd name="connsiteX115" fmla="*/ 408381 w 9662615"/>
              <a:gd name="connsiteY115" fmla="*/ 1552940 h 1583140"/>
              <a:gd name="connsiteX116" fmla="*/ 267163 w 9662615"/>
              <a:gd name="connsiteY116" fmla="*/ 1531913 h 1583140"/>
              <a:gd name="connsiteX117" fmla="*/ 196644 w 9662615"/>
              <a:gd name="connsiteY117" fmla="*/ 1524565 h 1583140"/>
              <a:gd name="connsiteX118" fmla="*/ 86819 w 9662615"/>
              <a:gd name="connsiteY118" fmla="*/ 1519517 h 1583140"/>
              <a:gd name="connsiteX119" fmla="*/ 53369 w 9662615"/>
              <a:gd name="connsiteY119" fmla="*/ 1516853 h 1583140"/>
              <a:gd name="connsiteX120" fmla="*/ 2359 w 9662615"/>
              <a:gd name="connsiteY120" fmla="*/ 1515247 h 1583140"/>
              <a:gd name="connsiteX121" fmla="*/ 0 w 9662615"/>
              <a:gd name="connsiteY121" fmla="*/ 1514932 h 1583140"/>
              <a:gd name="connsiteX122" fmla="*/ 0 w 9662615"/>
              <a:gd name="connsiteY122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151610 w 9662615"/>
              <a:gd name="connsiteY23" fmla="*/ 1397856 h 1583140"/>
              <a:gd name="connsiteX24" fmla="*/ 7082147 w 9662615"/>
              <a:gd name="connsiteY24" fmla="*/ 1406113 h 1583140"/>
              <a:gd name="connsiteX25" fmla="*/ 7014958 w 9662615"/>
              <a:gd name="connsiteY25" fmla="*/ 1396883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13947 w 9662615"/>
              <a:gd name="connsiteY47" fmla="*/ 1516637 h 1583140"/>
              <a:gd name="connsiteX48" fmla="*/ 5090342 w 9662615"/>
              <a:gd name="connsiteY48" fmla="*/ 1546680 h 1583140"/>
              <a:gd name="connsiteX49" fmla="*/ 5082104 w 9662615"/>
              <a:gd name="connsiteY49" fmla="*/ 1547781 h 1583140"/>
              <a:gd name="connsiteX50" fmla="*/ 5059484 w 9662615"/>
              <a:gd name="connsiteY50" fmla="*/ 1546802 h 1583140"/>
              <a:gd name="connsiteX51" fmla="*/ 5050958 w 9662615"/>
              <a:gd name="connsiteY51" fmla="*/ 1545776 h 1583140"/>
              <a:gd name="connsiteX52" fmla="*/ 5038524 w 9662615"/>
              <a:gd name="connsiteY52" fmla="*/ 1545675 h 1583140"/>
              <a:gd name="connsiteX53" fmla="*/ 5038223 w 9662615"/>
              <a:gd name="connsiteY53" fmla="*/ 1545881 h 1583140"/>
              <a:gd name="connsiteX54" fmla="*/ 5026564 w 9662615"/>
              <a:gd name="connsiteY54" fmla="*/ 1545376 h 1583140"/>
              <a:gd name="connsiteX55" fmla="*/ 4969433 w 9662615"/>
              <a:gd name="connsiteY55" fmla="*/ 1540263 h 1583140"/>
              <a:gd name="connsiteX56" fmla="*/ 4894799 w 9662615"/>
              <a:gd name="connsiteY56" fmla="*/ 1559476 h 1583140"/>
              <a:gd name="connsiteX57" fmla="*/ 4863775 w 9662615"/>
              <a:gd name="connsiteY57" fmla="*/ 1562633 h 1583140"/>
              <a:gd name="connsiteX58" fmla="*/ 4847242 w 9662615"/>
              <a:gd name="connsiteY58" fmla="*/ 1565435 h 1583140"/>
              <a:gd name="connsiteX59" fmla="*/ 4846237 w 9662615"/>
              <a:gd name="connsiteY59" fmla="*/ 1566331 h 1583140"/>
              <a:gd name="connsiteX60" fmla="*/ 4791466 w 9662615"/>
              <a:gd name="connsiteY60" fmla="*/ 1561324 h 1583140"/>
              <a:gd name="connsiteX61" fmla="*/ 4784247 w 9662615"/>
              <a:gd name="connsiteY61" fmla="*/ 1562342 h 1583140"/>
              <a:gd name="connsiteX62" fmla="*/ 4748477 w 9662615"/>
              <a:gd name="connsiteY62" fmla="*/ 1556925 h 1583140"/>
              <a:gd name="connsiteX63" fmla="*/ 4730033 w 9662615"/>
              <a:gd name="connsiteY63" fmla="*/ 1555274 h 1583140"/>
              <a:gd name="connsiteX64" fmla="*/ 4724747 w 9662615"/>
              <a:gd name="connsiteY64" fmla="*/ 1552439 h 1583140"/>
              <a:gd name="connsiteX65" fmla="*/ 4697562 w 9662615"/>
              <a:gd name="connsiteY65" fmla="*/ 1551206 h 1583140"/>
              <a:gd name="connsiteX66" fmla="*/ 4694469 w 9662615"/>
              <a:gd name="connsiteY66" fmla="*/ 1551958 h 1583140"/>
              <a:gd name="connsiteX67" fmla="*/ 4671940 w 9662615"/>
              <a:gd name="connsiteY67" fmla="*/ 1547617 h 1583140"/>
              <a:gd name="connsiteX68" fmla="*/ 4589320 w 9662615"/>
              <a:gd name="connsiteY68" fmla="*/ 1534660 h 1583140"/>
              <a:gd name="connsiteX69" fmla="*/ 4422155 w 9662615"/>
              <a:gd name="connsiteY69" fmla="*/ 1542059 h 1583140"/>
              <a:gd name="connsiteX70" fmla="*/ 4221826 w 9662615"/>
              <a:gd name="connsiteY70" fmla="*/ 1508923 h 1583140"/>
              <a:gd name="connsiteX71" fmla="*/ 4096601 w 9662615"/>
              <a:gd name="connsiteY71" fmla="*/ 1521563 h 1583140"/>
              <a:gd name="connsiteX72" fmla="*/ 3970635 w 9662615"/>
              <a:gd name="connsiteY72" fmla="*/ 1544815 h 1583140"/>
              <a:gd name="connsiteX73" fmla="*/ 3743791 w 9662615"/>
              <a:gd name="connsiteY73" fmla="*/ 1516637 h 1583140"/>
              <a:gd name="connsiteX74" fmla="*/ 3664453 w 9662615"/>
              <a:gd name="connsiteY74" fmla="*/ 1521660 h 1583140"/>
              <a:gd name="connsiteX75" fmla="*/ 3594070 w 9662615"/>
              <a:gd name="connsiteY75" fmla="*/ 1509422 h 1583140"/>
              <a:gd name="connsiteX76" fmla="*/ 3565233 w 9662615"/>
              <a:gd name="connsiteY76" fmla="*/ 1515122 h 1583140"/>
              <a:gd name="connsiteX77" fmla="*/ 3560267 w 9662615"/>
              <a:gd name="connsiteY77" fmla="*/ 1516288 h 1583140"/>
              <a:gd name="connsiteX78" fmla="*/ 3540258 w 9662615"/>
              <a:gd name="connsiteY78" fmla="*/ 1516976 h 1583140"/>
              <a:gd name="connsiteX79" fmla="*/ 3534780 w 9662615"/>
              <a:gd name="connsiteY79" fmla="*/ 1522141 h 1583140"/>
              <a:gd name="connsiteX80" fmla="*/ 3504783 w 9662615"/>
              <a:gd name="connsiteY80" fmla="*/ 1526739 h 1583140"/>
              <a:gd name="connsiteX81" fmla="*/ 3467911 w 9662615"/>
              <a:gd name="connsiteY81" fmla="*/ 1526618 h 1583140"/>
              <a:gd name="connsiteX82" fmla="*/ 3292707 w 9662615"/>
              <a:gd name="connsiteY82" fmla="*/ 1520490 h 1583140"/>
              <a:gd name="connsiteX83" fmla="*/ 3187872 w 9662615"/>
              <a:gd name="connsiteY83" fmla="*/ 1519991 h 1583140"/>
              <a:gd name="connsiteX84" fmla="*/ 3148026 w 9662615"/>
              <a:gd name="connsiteY84" fmla="*/ 1524777 h 1583140"/>
              <a:gd name="connsiteX85" fmla="*/ 3092394 w 9662615"/>
              <a:gd name="connsiteY85" fmla="*/ 1528115 h 1583140"/>
              <a:gd name="connsiteX86" fmla="*/ 2994200 w 9662615"/>
              <a:gd name="connsiteY86" fmla="*/ 1537857 h 1583140"/>
              <a:gd name="connsiteX87" fmla="*/ 2862301 w 9662615"/>
              <a:gd name="connsiteY87" fmla="*/ 1544250 h 1583140"/>
              <a:gd name="connsiteX88" fmla="*/ 2766335 w 9662615"/>
              <a:gd name="connsiteY88" fmla="*/ 1527662 h 1583140"/>
              <a:gd name="connsiteX89" fmla="*/ 2757836 w 9662615"/>
              <a:gd name="connsiteY89" fmla="*/ 1531371 h 1583140"/>
              <a:gd name="connsiteX90" fmla="*/ 2691555 w 9662615"/>
              <a:gd name="connsiteY90" fmla="*/ 1530283 h 1583140"/>
              <a:gd name="connsiteX91" fmla="*/ 2459871 w 9662615"/>
              <a:gd name="connsiteY91" fmla="*/ 1500859 h 1583140"/>
              <a:gd name="connsiteX92" fmla="*/ 2330328 w 9662615"/>
              <a:gd name="connsiteY92" fmla="*/ 1499441 h 1583140"/>
              <a:gd name="connsiteX93" fmla="*/ 2284269 w 9662615"/>
              <a:gd name="connsiteY93" fmla="*/ 1503068 h 1583140"/>
              <a:gd name="connsiteX94" fmla="*/ 2207104 w 9662615"/>
              <a:gd name="connsiteY94" fmla="*/ 1508888 h 1583140"/>
              <a:gd name="connsiteX95" fmla="*/ 2149226 w 9662615"/>
              <a:gd name="connsiteY95" fmla="*/ 1523409 h 1583140"/>
              <a:gd name="connsiteX96" fmla="*/ 2084783 w 9662615"/>
              <a:gd name="connsiteY96" fmla="*/ 1524245 h 1583140"/>
              <a:gd name="connsiteX97" fmla="*/ 2070075 w 9662615"/>
              <a:gd name="connsiteY97" fmla="*/ 1511285 h 1583140"/>
              <a:gd name="connsiteX98" fmla="*/ 2001057 w 9662615"/>
              <a:gd name="connsiteY98" fmla="*/ 1516449 h 1583140"/>
              <a:gd name="connsiteX99" fmla="*/ 1896330 w 9662615"/>
              <a:gd name="connsiteY99" fmla="*/ 1525725 h 1583140"/>
              <a:gd name="connsiteX100" fmla="*/ 1835994 w 9662615"/>
              <a:gd name="connsiteY100" fmla="*/ 1527678 h 1583140"/>
              <a:gd name="connsiteX101" fmla="*/ 1671119 w 9662615"/>
              <a:gd name="connsiteY101" fmla="*/ 1536701 h 1583140"/>
              <a:gd name="connsiteX102" fmla="*/ 1601337 w 9662615"/>
              <a:gd name="connsiteY102" fmla="*/ 1548552 h 1583140"/>
              <a:gd name="connsiteX103" fmla="*/ 1407755 w 9662615"/>
              <a:gd name="connsiteY103" fmla="*/ 1571444 h 1583140"/>
              <a:gd name="connsiteX104" fmla="*/ 1271994 w 9662615"/>
              <a:gd name="connsiteY104" fmla="*/ 1579471 h 1583140"/>
              <a:gd name="connsiteX105" fmla="*/ 1249226 w 9662615"/>
              <a:gd name="connsiteY105" fmla="*/ 1583140 h 1583140"/>
              <a:gd name="connsiteX106" fmla="*/ 1217719 w 9662615"/>
              <a:gd name="connsiteY106" fmla="*/ 1580863 h 1583140"/>
              <a:gd name="connsiteX107" fmla="*/ 1091432 w 9662615"/>
              <a:gd name="connsiteY107" fmla="*/ 1571003 h 1583140"/>
              <a:gd name="connsiteX108" fmla="*/ 992039 w 9662615"/>
              <a:gd name="connsiteY108" fmla="*/ 1556662 h 1583140"/>
              <a:gd name="connsiteX109" fmla="*/ 868264 w 9662615"/>
              <a:gd name="connsiteY109" fmla="*/ 1566392 h 1583140"/>
              <a:gd name="connsiteX110" fmla="*/ 792765 w 9662615"/>
              <a:gd name="connsiteY110" fmla="*/ 1563102 h 1583140"/>
              <a:gd name="connsiteX111" fmla="*/ 669055 w 9662615"/>
              <a:gd name="connsiteY111" fmla="*/ 1543638 h 1583140"/>
              <a:gd name="connsiteX112" fmla="*/ 506152 w 9662615"/>
              <a:gd name="connsiteY112" fmla="*/ 1549124 h 1583140"/>
              <a:gd name="connsiteX113" fmla="*/ 472797 w 9662615"/>
              <a:gd name="connsiteY113" fmla="*/ 1568904 h 1583140"/>
              <a:gd name="connsiteX114" fmla="*/ 427864 w 9662615"/>
              <a:gd name="connsiteY114" fmla="*/ 1580848 h 1583140"/>
              <a:gd name="connsiteX115" fmla="*/ 408381 w 9662615"/>
              <a:gd name="connsiteY115" fmla="*/ 1552940 h 1583140"/>
              <a:gd name="connsiteX116" fmla="*/ 267163 w 9662615"/>
              <a:gd name="connsiteY116" fmla="*/ 1531913 h 1583140"/>
              <a:gd name="connsiteX117" fmla="*/ 196644 w 9662615"/>
              <a:gd name="connsiteY117" fmla="*/ 1524565 h 1583140"/>
              <a:gd name="connsiteX118" fmla="*/ 86819 w 9662615"/>
              <a:gd name="connsiteY118" fmla="*/ 1519517 h 1583140"/>
              <a:gd name="connsiteX119" fmla="*/ 53369 w 9662615"/>
              <a:gd name="connsiteY119" fmla="*/ 1516853 h 1583140"/>
              <a:gd name="connsiteX120" fmla="*/ 2359 w 9662615"/>
              <a:gd name="connsiteY120" fmla="*/ 1515247 h 1583140"/>
              <a:gd name="connsiteX121" fmla="*/ 0 w 9662615"/>
              <a:gd name="connsiteY121" fmla="*/ 1514932 h 1583140"/>
              <a:gd name="connsiteX122" fmla="*/ 0 w 9662615"/>
              <a:gd name="connsiteY122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151610 w 9662615"/>
              <a:gd name="connsiteY23" fmla="*/ 1397856 h 1583140"/>
              <a:gd name="connsiteX24" fmla="*/ 7082147 w 9662615"/>
              <a:gd name="connsiteY24" fmla="*/ 1406113 h 1583140"/>
              <a:gd name="connsiteX25" fmla="*/ 7014958 w 9662615"/>
              <a:gd name="connsiteY25" fmla="*/ 1396883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13947 w 9662615"/>
              <a:gd name="connsiteY47" fmla="*/ 1516637 h 1583140"/>
              <a:gd name="connsiteX48" fmla="*/ 5090342 w 9662615"/>
              <a:gd name="connsiteY48" fmla="*/ 1546680 h 1583140"/>
              <a:gd name="connsiteX49" fmla="*/ 5082104 w 9662615"/>
              <a:gd name="connsiteY49" fmla="*/ 1547781 h 1583140"/>
              <a:gd name="connsiteX50" fmla="*/ 5059484 w 9662615"/>
              <a:gd name="connsiteY50" fmla="*/ 1546802 h 1583140"/>
              <a:gd name="connsiteX51" fmla="*/ 5050958 w 9662615"/>
              <a:gd name="connsiteY51" fmla="*/ 1545776 h 1583140"/>
              <a:gd name="connsiteX52" fmla="*/ 5038524 w 9662615"/>
              <a:gd name="connsiteY52" fmla="*/ 1545675 h 1583140"/>
              <a:gd name="connsiteX53" fmla="*/ 5038223 w 9662615"/>
              <a:gd name="connsiteY53" fmla="*/ 1545881 h 1583140"/>
              <a:gd name="connsiteX54" fmla="*/ 5026564 w 9662615"/>
              <a:gd name="connsiteY54" fmla="*/ 1545376 h 1583140"/>
              <a:gd name="connsiteX55" fmla="*/ 4969433 w 9662615"/>
              <a:gd name="connsiteY55" fmla="*/ 1540263 h 1583140"/>
              <a:gd name="connsiteX56" fmla="*/ 4894799 w 9662615"/>
              <a:gd name="connsiteY56" fmla="*/ 1559476 h 1583140"/>
              <a:gd name="connsiteX57" fmla="*/ 4863775 w 9662615"/>
              <a:gd name="connsiteY57" fmla="*/ 1562633 h 1583140"/>
              <a:gd name="connsiteX58" fmla="*/ 4847242 w 9662615"/>
              <a:gd name="connsiteY58" fmla="*/ 1565435 h 1583140"/>
              <a:gd name="connsiteX59" fmla="*/ 4846237 w 9662615"/>
              <a:gd name="connsiteY59" fmla="*/ 1566331 h 1583140"/>
              <a:gd name="connsiteX60" fmla="*/ 4791466 w 9662615"/>
              <a:gd name="connsiteY60" fmla="*/ 1561324 h 1583140"/>
              <a:gd name="connsiteX61" fmla="*/ 4784247 w 9662615"/>
              <a:gd name="connsiteY61" fmla="*/ 1562342 h 1583140"/>
              <a:gd name="connsiteX62" fmla="*/ 4748477 w 9662615"/>
              <a:gd name="connsiteY62" fmla="*/ 1556925 h 1583140"/>
              <a:gd name="connsiteX63" fmla="*/ 4730033 w 9662615"/>
              <a:gd name="connsiteY63" fmla="*/ 1555274 h 1583140"/>
              <a:gd name="connsiteX64" fmla="*/ 4724747 w 9662615"/>
              <a:gd name="connsiteY64" fmla="*/ 1552439 h 1583140"/>
              <a:gd name="connsiteX65" fmla="*/ 4697562 w 9662615"/>
              <a:gd name="connsiteY65" fmla="*/ 1551206 h 1583140"/>
              <a:gd name="connsiteX66" fmla="*/ 4694469 w 9662615"/>
              <a:gd name="connsiteY66" fmla="*/ 1551958 h 1583140"/>
              <a:gd name="connsiteX67" fmla="*/ 4671940 w 9662615"/>
              <a:gd name="connsiteY67" fmla="*/ 1547617 h 1583140"/>
              <a:gd name="connsiteX68" fmla="*/ 4589320 w 9662615"/>
              <a:gd name="connsiteY68" fmla="*/ 1534660 h 1583140"/>
              <a:gd name="connsiteX69" fmla="*/ 4422155 w 9662615"/>
              <a:gd name="connsiteY69" fmla="*/ 1542059 h 1583140"/>
              <a:gd name="connsiteX70" fmla="*/ 4221826 w 9662615"/>
              <a:gd name="connsiteY70" fmla="*/ 1508923 h 1583140"/>
              <a:gd name="connsiteX71" fmla="*/ 4096601 w 9662615"/>
              <a:gd name="connsiteY71" fmla="*/ 1521563 h 1583140"/>
              <a:gd name="connsiteX72" fmla="*/ 3970635 w 9662615"/>
              <a:gd name="connsiteY72" fmla="*/ 1544815 h 1583140"/>
              <a:gd name="connsiteX73" fmla="*/ 3743791 w 9662615"/>
              <a:gd name="connsiteY73" fmla="*/ 1516637 h 1583140"/>
              <a:gd name="connsiteX74" fmla="*/ 3664453 w 9662615"/>
              <a:gd name="connsiteY74" fmla="*/ 1521660 h 1583140"/>
              <a:gd name="connsiteX75" fmla="*/ 3594070 w 9662615"/>
              <a:gd name="connsiteY75" fmla="*/ 1509422 h 1583140"/>
              <a:gd name="connsiteX76" fmla="*/ 3565233 w 9662615"/>
              <a:gd name="connsiteY76" fmla="*/ 1515122 h 1583140"/>
              <a:gd name="connsiteX77" fmla="*/ 3560267 w 9662615"/>
              <a:gd name="connsiteY77" fmla="*/ 1516288 h 1583140"/>
              <a:gd name="connsiteX78" fmla="*/ 3540258 w 9662615"/>
              <a:gd name="connsiteY78" fmla="*/ 1516976 h 1583140"/>
              <a:gd name="connsiteX79" fmla="*/ 3534780 w 9662615"/>
              <a:gd name="connsiteY79" fmla="*/ 1522141 h 1583140"/>
              <a:gd name="connsiteX80" fmla="*/ 3504783 w 9662615"/>
              <a:gd name="connsiteY80" fmla="*/ 1526739 h 1583140"/>
              <a:gd name="connsiteX81" fmla="*/ 3467911 w 9662615"/>
              <a:gd name="connsiteY81" fmla="*/ 1526618 h 1583140"/>
              <a:gd name="connsiteX82" fmla="*/ 3292707 w 9662615"/>
              <a:gd name="connsiteY82" fmla="*/ 1520490 h 1583140"/>
              <a:gd name="connsiteX83" fmla="*/ 3187872 w 9662615"/>
              <a:gd name="connsiteY83" fmla="*/ 1519991 h 1583140"/>
              <a:gd name="connsiteX84" fmla="*/ 3148026 w 9662615"/>
              <a:gd name="connsiteY84" fmla="*/ 1524777 h 1583140"/>
              <a:gd name="connsiteX85" fmla="*/ 3092394 w 9662615"/>
              <a:gd name="connsiteY85" fmla="*/ 1528115 h 1583140"/>
              <a:gd name="connsiteX86" fmla="*/ 2994200 w 9662615"/>
              <a:gd name="connsiteY86" fmla="*/ 1537857 h 1583140"/>
              <a:gd name="connsiteX87" fmla="*/ 2862301 w 9662615"/>
              <a:gd name="connsiteY87" fmla="*/ 1544250 h 1583140"/>
              <a:gd name="connsiteX88" fmla="*/ 2766335 w 9662615"/>
              <a:gd name="connsiteY88" fmla="*/ 1527662 h 1583140"/>
              <a:gd name="connsiteX89" fmla="*/ 2757836 w 9662615"/>
              <a:gd name="connsiteY89" fmla="*/ 1531371 h 1583140"/>
              <a:gd name="connsiteX90" fmla="*/ 2691555 w 9662615"/>
              <a:gd name="connsiteY90" fmla="*/ 1530283 h 1583140"/>
              <a:gd name="connsiteX91" fmla="*/ 2459871 w 9662615"/>
              <a:gd name="connsiteY91" fmla="*/ 1500859 h 1583140"/>
              <a:gd name="connsiteX92" fmla="*/ 2330328 w 9662615"/>
              <a:gd name="connsiteY92" fmla="*/ 1499441 h 1583140"/>
              <a:gd name="connsiteX93" fmla="*/ 2284269 w 9662615"/>
              <a:gd name="connsiteY93" fmla="*/ 1503068 h 1583140"/>
              <a:gd name="connsiteX94" fmla="*/ 2207104 w 9662615"/>
              <a:gd name="connsiteY94" fmla="*/ 1508888 h 1583140"/>
              <a:gd name="connsiteX95" fmla="*/ 2149226 w 9662615"/>
              <a:gd name="connsiteY95" fmla="*/ 1523409 h 1583140"/>
              <a:gd name="connsiteX96" fmla="*/ 2084783 w 9662615"/>
              <a:gd name="connsiteY96" fmla="*/ 1524245 h 1583140"/>
              <a:gd name="connsiteX97" fmla="*/ 2070075 w 9662615"/>
              <a:gd name="connsiteY97" fmla="*/ 1511285 h 1583140"/>
              <a:gd name="connsiteX98" fmla="*/ 2001057 w 9662615"/>
              <a:gd name="connsiteY98" fmla="*/ 1516449 h 1583140"/>
              <a:gd name="connsiteX99" fmla="*/ 1896330 w 9662615"/>
              <a:gd name="connsiteY99" fmla="*/ 1525725 h 1583140"/>
              <a:gd name="connsiteX100" fmla="*/ 1835994 w 9662615"/>
              <a:gd name="connsiteY100" fmla="*/ 1527678 h 1583140"/>
              <a:gd name="connsiteX101" fmla="*/ 1671119 w 9662615"/>
              <a:gd name="connsiteY101" fmla="*/ 1536701 h 1583140"/>
              <a:gd name="connsiteX102" fmla="*/ 1601337 w 9662615"/>
              <a:gd name="connsiteY102" fmla="*/ 1548552 h 1583140"/>
              <a:gd name="connsiteX103" fmla="*/ 1407755 w 9662615"/>
              <a:gd name="connsiteY103" fmla="*/ 1571444 h 1583140"/>
              <a:gd name="connsiteX104" fmla="*/ 1271994 w 9662615"/>
              <a:gd name="connsiteY104" fmla="*/ 1579471 h 1583140"/>
              <a:gd name="connsiteX105" fmla="*/ 1249226 w 9662615"/>
              <a:gd name="connsiteY105" fmla="*/ 1583140 h 1583140"/>
              <a:gd name="connsiteX106" fmla="*/ 1217719 w 9662615"/>
              <a:gd name="connsiteY106" fmla="*/ 1580863 h 1583140"/>
              <a:gd name="connsiteX107" fmla="*/ 1091432 w 9662615"/>
              <a:gd name="connsiteY107" fmla="*/ 1571003 h 1583140"/>
              <a:gd name="connsiteX108" fmla="*/ 992039 w 9662615"/>
              <a:gd name="connsiteY108" fmla="*/ 1556662 h 1583140"/>
              <a:gd name="connsiteX109" fmla="*/ 868264 w 9662615"/>
              <a:gd name="connsiteY109" fmla="*/ 1566392 h 1583140"/>
              <a:gd name="connsiteX110" fmla="*/ 792765 w 9662615"/>
              <a:gd name="connsiteY110" fmla="*/ 1563102 h 1583140"/>
              <a:gd name="connsiteX111" fmla="*/ 669055 w 9662615"/>
              <a:gd name="connsiteY111" fmla="*/ 1543638 h 1583140"/>
              <a:gd name="connsiteX112" fmla="*/ 506152 w 9662615"/>
              <a:gd name="connsiteY112" fmla="*/ 1549124 h 1583140"/>
              <a:gd name="connsiteX113" fmla="*/ 472797 w 9662615"/>
              <a:gd name="connsiteY113" fmla="*/ 1568904 h 1583140"/>
              <a:gd name="connsiteX114" fmla="*/ 427864 w 9662615"/>
              <a:gd name="connsiteY114" fmla="*/ 1580848 h 1583140"/>
              <a:gd name="connsiteX115" fmla="*/ 408381 w 9662615"/>
              <a:gd name="connsiteY115" fmla="*/ 1552940 h 1583140"/>
              <a:gd name="connsiteX116" fmla="*/ 267163 w 9662615"/>
              <a:gd name="connsiteY116" fmla="*/ 1531913 h 1583140"/>
              <a:gd name="connsiteX117" fmla="*/ 196644 w 9662615"/>
              <a:gd name="connsiteY117" fmla="*/ 1524565 h 1583140"/>
              <a:gd name="connsiteX118" fmla="*/ 86819 w 9662615"/>
              <a:gd name="connsiteY118" fmla="*/ 1519517 h 1583140"/>
              <a:gd name="connsiteX119" fmla="*/ 53369 w 9662615"/>
              <a:gd name="connsiteY119" fmla="*/ 1516853 h 1583140"/>
              <a:gd name="connsiteX120" fmla="*/ 2359 w 9662615"/>
              <a:gd name="connsiteY120" fmla="*/ 1515247 h 1583140"/>
              <a:gd name="connsiteX121" fmla="*/ 0 w 9662615"/>
              <a:gd name="connsiteY121" fmla="*/ 1514932 h 1583140"/>
              <a:gd name="connsiteX122" fmla="*/ 0 w 9662615"/>
              <a:gd name="connsiteY122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151610 w 9662615"/>
              <a:gd name="connsiteY23" fmla="*/ 1397856 h 1583140"/>
              <a:gd name="connsiteX24" fmla="*/ 7082147 w 9662615"/>
              <a:gd name="connsiteY24" fmla="*/ 1406113 h 1583140"/>
              <a:gd name="connsiteX25" fmla="*/ 7014958 w 9662615"/>
              <a:gd name="connsiteY25" fmla="*/ 1396883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13947 w 9662615"/>
              <a:gd name="connsiteY47" fmla="*/ 1516637 h 1583140"/>
              <a:gd name="connsiteX48" fmla="*/ 5090342 w 9662615"/>
              <a:gd name="connsiteY48" fmla="*/ 1546680 h 1583140"/>
              <a:gd name="connsiteX49" fmla="*/ 5082104 w 9662615"/>
              <a:gd name="connsiteY49" fmla="*/ 1547781 h 1583140"/>
              <a:gd name="connsiteX50" fmla="*/ 5059484 w 9662615"/>
              <a:gd name="connsiteY50" fmla="*/ 1546802 h 1583140"/>
              <a:gd name="connsiteX51" fmla="*/ 5050958 w 9662615"/>
              <a:gd name="connsiteY51" fmla="*/ 1545776 h 1583140"/>
              <a:gd name="connsiteX52" fmla="*/ 5038524 w 9662615"/>
              <a:gd name="connsiteY52" fmla="*/ 1545675 h 1583140"/>
              <a:gd name="connsiteX53" fmla="*/ 5038223 w 9662615"/>
              <a:gd name="connsiteY53" fmla="*/ 1545881 h 1583140"/>
              <a:gd name="connsiteX54" fmla="*/ 5026564 w 9662615"/>
              <a:gd name="connsiteY54" fmla="*/ 1545376 h 1583140"/>
              <a:gd name="connsiteX55" fmla="*/ 4969433 w 9662615"/>
              <a:gd name="connsiteY55" fmla="*/ 1540263 h 1583140"/>
              <a:gd name="connsiteX56" fmla="*/ 4894799 w 9662615"/>
              <a:gd name="connsiteY56" fmla="*/ 1559476 h 1583140"/>
              <a:gd name="connsiteX57" fmla="*/ 4863775 w 9662615"/>
              <a:gd name="connsiteY57" fmla="*/ 1562633 h 1583140"/>
              <a:gd name="connsiteX58" fmla="*/ 4847242 w 9662615"/>
              <a:gd name="connsiteY58" fmla="*/ 1565435 h 1583140"/>
              <a:gd name="connsiteX59" fmla="*/ 4846237 w 9662615"/>
              <a:gd name="connsiteY59" fmla="*/ 1566331 h 1583140"/>
              <a:gd name="connsiteX60" fmla="*/ 4791466 w 9662615"/>
              <a:gd name="connsiteY60" fmla="*/ 1561324 h 1583140"/>
              <a:gd name="connsiteX61" fmla="*/ 4784247 w 9662615"/>
              <a:gd name="connsiteY61" fmla="*/ 1562342 h 1583140"/>
              <a:gd name="connsiteX62" fmla="*/ 4748477 w 9662615"/>
              <a:gd name="connsiteY62" fmla="*/ 1556925 h 1583140"/>
              <a:gd name="connsiteX63" fmla="*/ 4730033 w 9662615"/>
              <a:gd name="connsiteY63" fmla="*/ 1555274 h 1583140"/>
              <a:gd name="connsiteX64" fmla="*/ 4724747 w 9662615"/>
              <a:gd name="connsiteY64" fmla="*/ 1552439 h 1583140"/>
              <a:gd name="connsiteX65" fmla="*/ 4697562 w 9662615"/>
              <a:gd name="connsiteY65" fmla="*/ 1551206 h 1583140"/>
              <a:gd name="connsiteX66" fmla="*/ 4694469 w 9662615"/>
              <a:gd name="connsiteY66" fmla="*/ 1551958 h 1583140"/>
              <a:gd name="connsiteX67" fmla="*/ 4671940 w 9662615"/>
              <a:gd name="connsiteY67" fmla="*/ 1547617 h 1583140"/>
              <a:gd name="connsiteX68" fmla="*/ 4589320 w 9662615"/>
              <a:gd name="connsiteY68" fmla="*/ 1534660 h 1583140"/>
              <a:gd name="connsiteX69" fmla="*/ 4422155 w 9662615"/>
              <a:gd name="connsiteY69" fmla="*/ 1542059 h 1583140"/>
              <a:gd name="connsiteX70" fmla="*/ 4221826 w 9662615"/>
              <a:gd name="connsiteY70" fmla="*/ 1508923 h 1583140"/>
              <a:gd name="connsiteX71" fmla="*/ 4096601 w 9662615"/>
              <a:gd name="connsiteY71" fmla="*/ 1521563 h 1583140"/>
              <a:gd name="connsiteX72" fmla="*/ 3970635 w 9662615"/>
              <a:gd name="connsiteY72" fmla="*/ 1544815 h 1583140"/>
              <a:gd name="connsiteX73" fmla="*/ 3743791 w 9662615"/>
              <a:gd name="connsiteY73" fmla="*/ 1516637 h 1583140"/>
              <a:gd name="connsiteX74" fmla="*/ 3664453 w 9662615"/>
              <a:gd name="connsiteY74" fmla="*/ 1521660 h 1583140"/>
              <a:gd name="connsiteX75" fmla="*/ 3594070 w 9662615"/>
              <a:gd name="connsiteY75" fmla="*/ 1509422 h 1583140"/>
              <a:gd name="connsiteX76" fmla="*/ 3565233 w 9662615"/>
              <a:gd name="connsiteY76" fmla="*/ 1515122 h 1583140"/>
              <a:gd name="connsiteX77" fmla="*/ 3560267 w 9662615"/>
              <a:gd name="connsiteY77" fmla="*/ 1516288 h 1583140"/>
              <a:gd name="connsiteX78" fmla="*/ 3540258 w 9662615"/>
              <a:gd name="connsiteY78" fmla="*/ 1516976 h 1583140"/>
              <a:gd name="connsiteX79" fmla="*/ 3534780 w 9662615"/>
              <a:gd name="connsiteY79" fmla="*/ 1522141 h 1583140"/>
              <a:gd name="connsiteX80" fmla="*/ 3504783 w 9662615"/>
              <a:gd name="connsiteY80" fmla="*/ 1526739 h 1583140"/>
              <a:gd name="connsiteX81" fmla="*/ 3467911 w 9662615"/>
              <a:gd name="connsiteY81" fmla="*/ 1526618 h 1583140"/>
              <a:gd name="connsiteX82" fmla="*/ 3292707 w 9662615"/>
              <a:gd name="connsiteY82" fmla="*/ 1520490 h 1583140"/>
              <a:gd name="connsiteX83" fmla="*/ 3187872 w 9662615"/>
              <a:gd name="connsiteY83" fmla="*/ 1519991 h 1583140"/>
              <a:gd name="connsiteX84" fmla="*/ 3148026 w 9662615"/>
              <a:gd name="connsiteY84" fmla="*/ 1524777 h 1583140"/>
              <a:gd name="connsiteX85" fmla="*/ 3092394 w 9662615"/>
              <a:gd name="connsiteY85" fmla="*/ 1528115 h 1583140"/>
              <a:gd name="connsiteX86" fmla="*/ 2994200 w 9662615"/>
              <a:gd name="connsiteY86" fmla="*/ 1537857 h 1583140"/>
              <a:gd name="connsiteX87" fmla="*/ 2862301 w 9662615"/>
              <a:gd name="connsiteY87" fmla="*/ 1544250 h 1583140"/>
              <a:gd name="connsiteX88" fmla="*/ 2766335 w 9662615"/>
              <a:gd name="connsiteY88" fmla="*/ 1527662 h 1583140"/>
              <a:gd name="connsiteX89" fmla="*/ 2757836 w 9662615"/>
              <a:gd name="connsiteY89" fmla="*/ 1531371 h 1583140"/>
              <a:gd name="connsiteX90" fmla="*/ 2691555 w 9662615"/>
              <a:gd name="connsiteY90" fmla="*/ 1530283 h 1583140"/>
              <a:gd name="connsiteX91" fmla="*/ 2459871 w 9662615"/>
              <a:gd name="connsiteY91" fmla="*/ 1500859 h 1583140"/>
              <a:gd name="connsiteX92" fmla="*/ 2330328 w 9662615"/>
              <a:gd name="connsiteY92" fmla="*/ 1499441 h 1583140"/>
              <a:gd name="connsiteX93" fmla="*/ 2284269 w 9662615"/>
              <a:gd name="connsiteY93" fmla="*/ 1503068 h 1583140"/>
              <a:gd name="connsiteX94" fmla="*/ 2207104 w 9662615"/>
              <a:gd name="connsiteY94" fmla="*/ 1508888 h 1583140"/>
              <a:gd name="connsiteX95" fmla="*/ 2149226 w 9662615"/>
              <a:gd name="connsiteY95" fmla="*/ 1523409 h 1583140"/>
              <a:gd name="connsiteX96" fmla="*/ 2084783 w 9662615"/>
              <a:gd name="connsiteY96" fmla="*/ 1524245 h 1583140"/>
              <a:gd name="connsiteX97" fmla="*/ 2070075 w 9662615"/>
              <a:gd name="connsiteY97" fmla="*/ 1511285 h 1583140"/>
              <a:gd name="connsiteX98" fmla="*/ 2001057 w 9662615"/>
              <a:gd name="connsiteY98" fmla="*/ 1516449 h 1583140"/>
              <a:gd name="connsiteX99" fmla="*/ 1896330 w 9662615"/>
              <a:gd name="connsiteY99" fmla="*/ 1525725 h 1583140"/>
              <a:gd name="connsiteX100" fmla="*/ 1835994 w 9662615"/>
              <a:gd name="connsiteY100" fmla="*/ 1527678 h 1583140"/>
              <a:gd name="connsiteX101" fmla="*/ 1671119 w 9662615"/>
              <a:gd name="connsiteY101" fmla="*/ 1536701 h 1583140"/>
              <a:gd name="connsiteX102" fmla="*/ 1601337 w 9662615"/>
              <a:gd name="connsiteY102" fmla="*/ 1548552 h 1583140"/>
              <a:gd name="connsiteX103" fmla="*/ 1407755 w 9662615"/>
              <a:gd name="connsiteY103" fmla="*/ 1571444 h 1583140"/>
              <a:gd name="connsiteX104" fmla="*/ 1271994 w 9662615"/>
              <a:gd name="connsiteY104" fmla="*/ 1579471 h 1583140"/>
              <a:gd name="connsiteX105" fmla="*/ 1249226 w 9662615"/>
              <a:gd name="connsiteY105" fmla="*/ 1583140 h 1583140"/>
              <a:gd name="connsiteX106" fmla="*/ 1217719 w 9662615"/>
              <a:gd name="connsiteY106" fmla="*/ 1580863 h 1583140"/>
              <a:gd name="connsiteX107" fmla="*/ 1091432 w 9662615"/>
              <a:gd name="connsiteY107" fmla="*/ 1571003 h 1583140"/>
              <a:gd name="connsiteX108" fmla="*/ 992039 w 9662615"/>
              <a:gd name="connsiteY108" fmla="*/ 1556662 h 1583140"/>
              <a:gd name="connsiteX109" fmla="*/ 868264 w 9662615"/>
              <a:gd name="connsiteY109" fmla="*/ 1566392 h 1583140"/>
              <a:gd name="connsiteX110" fmla="*/ 792765 w 9662615"/>
              <a:gd name="connsiteY110" fmla="*/ 1563102 h 1583140"/>
              <a:gd name="connsiteX111" fmla="*/ 669055 w 9662615"/>
              <a:gd name="connsiteY111" fmla="*/ 1543638 h 1583140"/>
              <a:gd name="connsiteX112" fmla="*/ 506152 w 9662615"/>
              <a:gd name="connsiteY112" fmla="*/ 1549124 h 1583140"/>
              <a:gd name="connsiteX113" fmla="*/ 472797 w 9662615"/>
              <a:gd name="connsiteY113" fmla="*/ 1568904 h 1583140"/>
              <a:gd name="connsiteX114" fmla="*/ 427864 w 9662615"/>
              <a:gd name="connsiteY114" fmla="*/ 1580848 h 1583140"/>
              <a:gd name="connsiteX115" fmla="*/ 408381 w 9662615"/>
              <a:gd name="connsiteY115" fmla="*/ 1552940 h 1583140"/>
              <a:gd name="connsiteX116" fmla="*/ 267163 w 9662615"/>
              <a:gd name="connsiteY116" fmla="*/ 1531913 h 1583140"/>
              <a:gd name="connsiteX117" fmla="*/ 196644 w 9662615"/>
              <a:gd name="connsiteY117" fmla="*/ 1524565 h 1583140"/>
              <a:gd name="connsiteX118" fmla="*/ 86819 w 9662615"/>
              <a:gd name="connsiteY118" fmla="*/ 1519517 h 1583140"/>
              <a:gd name="connsiteX119" fmla="*/ 53369 w 9662615"/>
              <a:gd name="connsiteY119" fmla="*/ 1516853 h 1583140"/>
              <a:gd name="connsiteX120" fmla="*/ 2359 w 9662615"/>
              <a:gd name="connsiteY120" fmla="*/ 1515247 h 1583140"/>
              <a:gd name="connsiteX121" fmla="*/ 0 w 9662615"/>
              <a:gd name="connsiteY121" fmla="*/ 1514932 h 1583140"/>
              <a:gd name="connsiteX122" fmla="*/ 0 w 9662615"/>
              <a:gd name="connsiteY122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151610 w 9662615"/>
              <a:gd name="connsiteY23" fmla="*/ 1397856 h 1583140"/>
              <a:gd name="connsiteX24" fmla="*/ 7082147 w 9662615"/>
              <a:gd name="connsiteY24" fmla="*/ 1406113 h 1583140"/>
              <a:gd name="connsiteX25" fmla="*/ 7014958 w 9662615"/>
              <a:gd name="connsiteY25" fmla="*/ 1396883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13947 w 9662615"/>
              <a:gd name="connsiteY47" fmla="*/ 1516637 h 1583140"/>
              <a:gd name="connsiteX48" fmla="*/ 5090342 w 9662615"/>
              <a:gd name="connsiteY48" fmla="*/ 1546680 h 1583140"/>
              <a:gd name="connsiteX49" fmla="*/ 5082104 w 9662615"/>
              <a:gd name="connsiteY49" fmla="*/ 1547781 h 1583140"/>
              <a:gd name="connsiteX50" fmla="*/ 5059484 w 9662615"/>
              <a:gd name="connsiteY50" fmla="*/ 1546802 h 1583140"/>
              <a:gd name="connsiteX51" fmla="*/ 5050958 w 9662615"/>
              <a:gd name="connsiteY51" fmla="*/ 1545776 h 1583140"/>
              <a:gd name="connsiteX52" fmla="*/ 5038524 w 9662615"/>
              <a:gd name="connsiteY52" fmla="*/ 1545675 h 1583140"/>
              <a:gd name="connsiteX53" fmla="*/ 5038223 w 9662615"/>
              <a:gd name="connsiteY53" fmla="*/ 1545881 h 1583140"/>
              <a:gd name="connsiteX54" fmla="*/ 5026564 w 9662615"/>
              <a:gd name="connsiteY54" fmla="*/ 1545376 h 1583140"/>
              <a:gd name="connsiteX55" fmla="*/ 4969433 w 9662615"/>
              <a:gd name="connsiteY55" fmla="*/ 1540263 h 1583140"/>
              <a:gd name="connsiteX56" fmla="*/ 4894799 w 9662615"/>
              <a:gd name="connsiteY56" fmla="*/ 1559476 h 1583140"/>
              <a:gd name="connsiteX57" fmla="*/ 4863775 w 9662615"/>
              <a:gd name="connsiteY57" fmla="*/ 1562633 h 1583140"/>
              <a:gd name="connsiteX58" fmla="*/ 4847242 w 9662615"/>
              <a:gd name="connsiteY58" fmla="*/ 1565435 h 1583140"/>
              <a:gd name="connsiteX59" fmla="*/ 4846237 w 9662615"/>
              <a:gd name="connsiteY59" fmla="*/ 1566331 h 1583140"/>
              <a:gd name="connsiteX60" fmla="*/ 4791466 w 9662615"/>
              <a:gd name="connsiteY60" fmla="*/ 1561324 h 1583140"/>
              <a:gd name="connsiteX61" fmla="*/ 4784247 w 9662615"/>
              <a:gd name="connsiteY61" fmla="*/ 1562342 h 1583140"/>
              <a:gd name="connsiteX62" fmla="*/ 4748477 w 9662615"/>
              <a:gd name="connsiteY62" fmla="*/ 1556925 h 1583140"/>
              <a:gd name="connsiteX63" fmla="*/ 4730033 w 9662615"/>
              <a:gd name="connsiteY63" fmla="*/ 1555274 h 1583140"/>
              <a:gd name="connsiteX64" fmla="*/ 4724747 w 9662615"/>
              <a:gd name="connsiteY64" fmla="*/ 1552439 h 1583140"/>
              <a:gd name="connsiteX65" fmla="*/ 4697562 w 9662615"/>
              <a:gd name="connsiteY65" fmla="*/ 1551206 h 1583140"/>
              <a:gd name="connsiteX66" fmla="*/ 4694469 w 9662615"/>
              <a:gd name="connsiteY66" fmla="*/ 1551958 h 1583140"/>
              <a:gd name="connsiteX67" fmla="*/ 4671940 w 9662615"/>
              <a:gd name="connsiteY67" fmla="*/ 1547617 h 1583140"/>
              <a:gd name="connsiteX68" fmla="*/ 4589320 w 9662615"/>
              <a:gd name="connsiteY68" fmla="*/ 1534660 h 1583140"/>
              <a:gd name="connsiteX69" fmla="*/ 4422155 w 9662615"/>
              <a:gd name="connsiteY69" fmla="*/ 1542059 h 1583140"/>
              <a:gd name="connsiteX70" fmla="*/ 4221826 w 9662615"/>
              <a:gd name="connsiteY70" fmla="*/ 1508923 h 1583140"/>
              <a:gd name="connsiteX71" fmla="*/ 4096601 w 9662615"/>
              <a:gd name="connsiteY71" fmla="*/ 1521563 h 1583140"/>
              <a:gd name="connsiteX72" fmla="*/ 3970635 w 9662615"/>
              <a:gd name="connsiteY72" fmla="*/ 1544815 h 1583140"/>
              <a:gd name="connsiteX73" fmla="*/ 3833906 w 9662615"/>
              <a:gd name="connsiteY73" fmla="*/ 1516637 h 1583140"/>
              <a:gd name="connsiteX74" fmla="*/ 3664453 w 9662615"/>
              <a:gd name="connsiteY74" fmla="*/ 1521660 h 1583140"/>
              <a:gd name="connsiteX75" fmla="*/ 3594070 w 9662615"/>
              <a:gd name="connsiteY75" fmla="*/ 1509422 h 1583140"/>
              <a:gd name="connsiteX76" fmla="*/ 3565233 w 9662615"/>
              <a:gd name="connsiteY76" fmla="*/ 1515122 h 1583140"/>
              <a:gd name="connsiteX77" fmla="*/ 3560267 w 9662615"/>
              <a:gd name="connsiteY77" fmla="*/ 1516288 h 1583140"/>
              <a:gd name="connsiteX78" fmla="*/ 3540258 w 9662615"/>
              <a:gd name="connsiteY78" fmla="*/ 1516976 h 1583140"/>
              <a:gd name="connsiteX79" fmla="*/ 3534780 w 9662615"/>
              <a:gd name="connsiteY79" fmla="*/ 1522141 h 1583140"/>
              <a:gd name="connsiteX80" fmla="*/ 3504783 w 9662615"/>
              <a:gd name="connsiteY80" fmla="*/ 1526739 h 1583140"/>
              <a:gd name="connsiteX81" fmla="*/ 3467911 w 9662615"/>
              <a:gd name="connsiteY81" fmla="*/ 1526618 h 1583140"/>
              <a:gd name="connsiteX82" fmla="*/ 3292707 w 9662615"/>
              <a:gd name="connsiteY82" fmla="*/ 1520490 h 1583140"/>
              <a:gd name="connsiteX83" fmla="*/ 3187872 w 9662615"/>
              <a:gd name="connsiteY83" fmla="*/ 1519991 h 1583140"/>
              <a:gd name="connsiteX84" fmla="*/ 3148026 w 9662615"/>
              <a:gd name="connsiteY84" fmla="*/ 1524777 h 1583140"/>
              <a:gd name="connsiteX85" fmla="*/ 3092394 w 9662615"/>
              <a:gd name="connsiteY85" fmla="*/ 1528115 h 1583140"/>
              <a:gd name="connsiteX86" fmla="*/ 2994200 w 9662615"/>
              <a:gd name="connsiteY86" fmla="*/ 1537857 h 1583140"/>
              <a:gd name="connsiteX87" fmla="*/ 2862301 w 9662615"/>
              <a:gd name="connsiteY87" fmla="*/ 1544250 h 1583140"/>
              <a:gd name="connsiteX88" fmla="*/ 2766335 w 9662615"/>
              <a:gd name="connsiteY88" fmla="*/ 1527662 h 1583140"/>
              <a:gd name="connsiteX89" fmla="*/ 2757836 w 9662615"/>
              <a:gd name="connsiteY89" fmla="*/ 1531371 h 1583140"/>
              <a:gd name="connsiteX90" fmla="*/ 2691555 w 9662615"/>
              <a:gd name="connsiteY90" fmla="*/ 1530283 h 1583140"/>
              <a:gd name="connsiteX91" fmla="*/ 2459871 w 9662615"/>
              <a:gd name="connsiteY91" fmla="*/ 1500859 h 1583140"/>
              <a:gd name="connsiteX92" fmla="*/ 2330328 w 9662615"/>
              <a:gd name="connsiteY92" fmla="*/ 1499441 h 1583140"/>
              <a:gd name="connsiteX93" fmla="*/ 2284269 w 9662615"/>
              <a:gd name="connsiteY93" fmla="*/ 1503068 h 1583140"/>
              <a:gd name="connsiteX94" fmla="*/ 2207104 w 9662615"/>
              <a:gd name="connsiteY94" fmla="*/ 1508888 h 1583140"/>
              <a:gd name="connsiteX95" fmla="*/ 2149226 w 9662615"/>
              <a:gd name="connsiteY95" fmla="*/ 1523409 h 1583140"/>
              <a:gd name="connsiteX96" fmla="*/ 2084783 w 9662615"/>
              <a:gd name="connsiteY96" fmla="*/ 1524245 h 1583140"/>
              <a:gd name="connsiteX97" fmla="*/ 2070075 w 9662615"/>
              <a:gd name="connsiteY97" fmla="*/ 1511285 h 1583140"/>
              <a:gd name="connsiteX98" fmla="*/ 2001057 w 9662615"/>
              <a:gd name="connsiteY98" fmla="*/ 1516449 h 1583140"/>
              <a:gd name="connsiteX99" fmla="*/ 1896330 w 9662615"/>
              <a:gd name="connsiteY99" fmla="*/ 1525725 h 1583140"/>
              <a:gd name="connsiteX100" fmla="*/ 1835994 w 9662615"/>
              <a:gd name="connsiteY100" fmla="*/ 1527678 h 1583140"/>
              <a:gd name="connsiteX101" fmla="*/ 1671119 w 9662615"/>
              <a:gd name="connsiteY101" fmla="*/ 1536701 h 1583140"/>
              <a:gd name="connsiteX102" fmla="*/ 1601337 w 9662615"/>
              <a:gd name="connsiteY102" fmla="*/ 1548552 h 1583140"/>
              <a:gd name="connsiteX103" fmla="*/ 1407755 w 9662615"/>
              <a:gd name="connsiteY103" fmla="*/ 1571444 h 1583140"/>
              <a:gd name="connsiteX104" fmla="*/ 1271994 w 9662615"/>
              <a:gd name="connsiteY104" fmla="*/ 1579471 h 1583140"/>
              <a:gd name="connsiteX105" fmla="*/ 1249226 w 9662615"/>
              <a:gd name="connsiteY105" fmla="*/ 1583140 h 1583140"/>
              <a:gd name="connsiteX106" fmla="*/ 1217719 w 9662615"/>
              <a:gd name="connsiteY106" fmla="*/ 1580863 h 1583140"/>
              <a:gd name="connsiteX107" fmla="*/ 1091432 w 9662615"/>
              <a:gd name="connsiteY107" fmla="*/ 1571003 h 1583140"/>
              <a:gd name="connsiteX108" fmla="*/ 992039 w 9662615"/>
              <a:gd name="connsiteY108" fmla="*/ 1556662 h 1583140"/>
              <a:gd name="connsiteX109" fmla="*/ 868264 w 9662615"/>
              <a:gd name="connsiteY109" fmla="*/ 1566392 h 1583140"/>
              <a:gd name="connsiteX110" fmla="*/ 792765 w 9662615"/>
              <a:gd name="connsiteY110" fmla="*/ 1563102 h 1583140"/>
              <a:gd name="connsiteX111" fmla="*/ 669055 w 9662615"/>
              <a:gd name="connsiteY111" fmla="*/ 1543638 h 1583140"/>
              <a:gd name="connsiteX112" fmla="*/ 506152 w 9662615"/>
              <a:gd name="connsiteY112" fmla="*/ 1549124 h 1583140"/>
              <a:gd name="connsiteX113" fmla="*/ 472797 w 9662615"/>
              <a:gd name="connsiteY113" fmla="*/ 1568904 h 1583140"/>
              <a:gd name="connsiteX114" fmla="*/ 427864 w 9662615"/>
              <a:gd name="connsiteY114" fmla="*/ 1580848 h 1583140"/>
              <a:gd name="connsiteX115" fmla="*/ 408381 w 9662615"/>
              <a:gd name="connsiteY115" fmla="*/ 1552940 h 1583140"/>
              <a:gd name="connsiteX116" fmla="*/ 267163 w 9662615"/>
              <a:gd name="connsiteY116" fmla="*/ 1531913 h 1583140"/>
              <a:gd name="connsiteX117" fmla="*/ 196644 w 9662615"/>
              <a:gd name="connsiteY117" fmla="*/ 1524565 h 1583140"/>
              <a:gd name="connsiteX118" fmla="*/ 86819 w 9662615"/>
              <a:gd name="connsiteY118" fmla="*/ 1519517 h 1583140"/>
              <a:gd name="connsiteX119" fmla="*/ 53369 w 9662615"/>
              <a:gd name="connsiteY119" fmla="*/ 1516853 h 1583140"/>
              <a:gd name="connsiteX120" fmla="*/ 2359 w 9662615"/>
              <a:gd name="connsiteY120" fmla="*/ 1515247 h 1583140"/>
              <a:gd name="connsiteX121" fmla="*/ 0 w 9662615"/>
              <a:gd name="connsiteY121" fmla="*/ 1514932 h 1583140"/>
              <a:gd name="connsiteX122" fmla="*/ 0 w 9662615"/>
              <a:gd name="connsiteY122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151610 w 9662615"/>
              <a:gd name="connsiteY23" fmla="*/ 1397856 h 1583140"/>
              <a:gd name="connsiteX24" fmla="*/ 7082147 w 9662615"/>
              <a:gd name="connsiteY24" fmla="*/ 1406113 h 1583140"/>
              <a:gd name="connsiteX25" fmla="*/ 7014958 w 9662615"/>
              <a:gd name="connsiteY25" fmla="*/ 1396883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13947 w 9662615"/>
              <a:gd name="connsiteY47" fmla="*/ 1516637 h 1583140"/>
              <a:gd name="connsiteX48" fmla="*/ 5090342 w 9662615"/>
              <a:gd name="connsiteY48" fmla="*/ 1546680 h 1583140"/>
              <a:gd name="connsiteX49" fmla="*/ 5082104 w 9662615"/>
              <a:gd name="connsiteY49" fmla="*/ 1547781 h 1583140"/>
              <a:gd name="connsiteX50" fmla="*/ 5059484 w 9662615"/>
              <a:gd name="connsiteY50" fmla="*/ 1546802 h 1583140"/>
              <a:gd name="connsiteX51" fmla="*/ 5050958 w 9662615"/>
              <a:gd name="connsiteY51" fmla="*/ 1545776 h 1583140"/>
              <a:gd name="connsiteX52" fmla="*/ 5038524 w 9662615"/>
              <a:gd name="connsiteY52" fmla="*/ 1545675 h 1583140"/>
              <a:gd name="connsiteX53" fmla="*/ 5038223 w 9662615"/>
              <a:gd name="connsiteY53" fmla="*/ 1545881 h 1583140"/>
              <a:gd name="connsiteX54" fmla="*/ 5026564 w 9662615"/>
              <a:gd name="connsiteY54" fmla="*/ 1545376 h 1583140"/>
              <a:gd name="connsiteX55" fmla="*/ 4969433 w 9662615"/>
              <a:gd name="connsiteY55" fmla="*/ 1540263 h 1583140"/>
              <a:gd name="connsiteX56" fmla="*/ 4894799 w 9662615"/>
              <a:gd name="connsiteY56" fmla="*/ 1559476 h 1583140"/>
              <a:gd name="connsiteX57" fmla="*/ 4863775 w 9662615"/>
              <a:gd name="connsiteY57" fmla="*/ 1562633 h 1583140"/>
              <a:gd name="connsiteX58" fmla="*/ 4847242 w 9662615"/>
              <a:gd name="connsiteY58" fmla="*/ 1565435 h 1583140"/>
              <a:gd name="connsiteX59" fmla="*/ 4846237 w 9662615"/>
              <a:gd name="connsiteY59" fmla="*/ 1566331 h 1583140"/>
              <a:gd name="connsiteX60" fmla="*/ 4791466 w 9662615"/>
              <a:gd name="connsiteY60" fmla="*/ 1561324 h 1583140"/>
              <a:gd name="connsiteX61" fmla="*/ 4784247 w 9662615"/>
              <a:gd name="connsiteY61" fmla="*/ 1562342 h 1583140"/>
              <a:gd name="connsiteX62" fmla="*/ 4748477 w 9662615"/>
              <a:gd name="connsiteY62" fmla="*/ 1556925 h 1583140"/>
              <a:gd name="connsiteX63" fmla="*/ 4730033 w 9662615"/>
              <a:gd name="connsiteY63" fmla="*/ 1555274 h 1583140"/>
              <a:gd name="connsiteX64" fmla="*/ 4724747 w 9662615"/>
              <a:gd name="connsiteY64" fmla="*/ 1552439 h 1583140"/>
              <a:gd name="connsiteX65" fmla="*/ 4697562 w 9662615"/>
              <a:gd name="connsiteY65" fmla="*/ 1551206 h 1583140"/>
              <a:gd name="connsiteX66" fmla="*/ 4694469 w 9662615"/>
              <a:gd name="connsiteY66" fmla="*/ 1551958 h 1583140"/>
              <a:gd name="connsiteX67" fmla="*/ 4671940 w 9662615"/>
              <a:gd name="connsiteY67" fmla="*/ 1547617 h 1583140"/>
              <a:gd name="connsiteX68" fmla="*/ 4589320 w 9662615"/>
              <a:gd name="connsiteY68" fmla="*/ 1534660 h 1583140"/>
              <a:gd name="connsiteX69" fmla="*/ 4422155 w 9662615"/>
              <a:gd name="connsiteY69" fmla="*/ 1542059 h 1583140"/>
              <a:gd name="connsiteX70" fmla="*/ 4221826 w 9662615"/>
              <a:gd name="connsiteY70" fmla="*/ 1508923 h 1583140"/>
              <a:gd name="connsiteX71" fmla="*/ 4096601 w 9662615"/>
              <a:gd name="connsiteY71" fmla="*/ 1521563 h 1583140"/>
              <a:gd name="connsiteX72" fmla="*/ 3970635 w 9662615"/>
              <a:gd name="connsiteY72" fmla="*/ 1544815 h 1583140"/>
              <a:gd name="connsiteX73" fmla="*/ 3833906 w 9662615"/>
              <a:gd name="connsiteY73" fmla="*/ 1516637 h 1583140"/>
              <a:gd name="connsiteX74" fmla="*/ 3696258 w 9662615"/>
              <a:gd name="connsiteY74" fmla="*/ 1537563 h 1583140"/>
              <a:gd name="connsiteX75" fmla="*/ 3594070 w 9662615"/>
              <a:gd name="connsiteY75" fmla="*/ 1509422 h 1583140"/>
              <a:gd name="connsiteX76" fmla="*/ 3565233 w 9662615"/>
              <a:gd name="connsiteY76" fmla="*/ 1515122 h 1583140"/>
              <a:gd name="connsiteX77" fmla="*/ 3560267 w 9662615"/>
              <a:gd name="connsiteY77" fmla="*/ 1516288 h 1583140"/>
              <a:gd name="connsiteX78" fmla="*/ 3540258 w 9662615"/>
              <a:gd name="connsiteY78" fmla="*/ 1516976 h 1583140"/>
              <a:gd name="connsiteX79" fmla="*/ 3534780 w 9662615"/>
              <a:gd name="connsiteY79" fmla="*/ 1522141 h 1583140"/>
              <a:gd name="connsiteX80" fmla="*/ 3504783 w 9662615"/>
              <a:gd name="connsiteY80" fmla="*/ 1526739 h 1583140"/>
              <a:gd name="connsiteX81" fmla="*/ 3467911 w 9662615"/>
              <a:gd name="connsiteY81" fmla="*/ 1526618 h 1583140"/>
              <a:gd name="connsiteX82" fmla="*/ 3292707 w 9662615"/>
              <a:gd name="connsiteY82" fmla="*/ 1520490 h 1583140"/>
              <a:gd name="connsiteX83" fmla="*/ 3187872 w 9662615"/>
              <a:gd name="connsiteY83" fmla="*/ 1519991 h 1583140"/>
              <a:gd name="connsiteX84" fmla="*/ 3148026 w 9662615"/>
              <a:gd name="connsiteY84" fmla="*/ 1524777 h 1583140"/>
              <a:gd name="connsiteX85" fmla="*/ 3092394 w 9662615"/>
              <a:gd name="connsiteY85" fmla="*/ 1528115 h 1583140"/>
              <a:gd name="connsiteX86" fmla="*/ 2994200 w 9662615"/>
              <a:gd name="connsiteY86" fmla="*/ 1537857 h 1583140"/>
              <a:gd name="connsiteX87" fmla="*/ 2862301 w 9662615"/>
              <a:gd name="connsiteY87" fmla="*/ 1544250 h 1583140"/>
              <a:gd name="connsiteX88" fmla="*/ 2766335 w 9662615"/>
              <a:gd name="connsiteY88" fmla="*/ 1527662 h 1583140"/>
              <a:gd name="connsiteX89" fmla="*/ 2757836 w 9662615"/>
              <a:gd name="connsiteY89" fmla="*/ 1531371 h 1583140"/>
              <a:gd name="connsiteX90" fmla="*/ 2691555 w 9662615"/>
              <a:gd name="connsiteY90" fmla="*/ 1530283 h 1583140"/>
              <a:gd name="connsiteX91" fmla="*/ 2459871 w 9662615"/>
              <a:gd name="connsiteY91" fmla="*/ 1500859 h 1583140"/>
              <a:gd name="connsiteX92" fmla="*/ 2330328 w 9662615"/>
              <a:gd name="connsiteY92" fmla="*/ 1499441 h 1583140"/>
              <a:gd name="connsiteX93" fmla="*/ 2284269 w 9662615"/>
              <a:gd name="connsiteY93" fmla="*/ 1503068 h 1583140"/>
              <a:gd name="connsiteX94" fmla="*/ 2207104 w 9662615"/>
              <a:gd name="connsiteY94" fmla="*/ 1508888 h 1583140"/>
              <a:gd name="connsiteX95" fmla="*/ 2149226 w 9662615"/>
              <a:gd name="connsiteY95" fmla="*/ 1523409 h 1583140"/>
              <a:gd name="connsiteX96" fmla="*/ 2084783 w 9662615"/>
              <a:gd name="connsiteY96" fmla="*/ 1524245 h 1583140"/>
              <a:gd name="connsiteX97" fmla="*/ 2070075 w 9662615"/>
              <a:gd name="connsiteY97" fmla="*/ 1511285 h 1583140"/>
              <a:gd name="connsiteX98" fmla="*/ 2001057 w 9662615"/>
              <a:gd name="connsiteY98" fmla="*/ 1516449 h 1583140"/>
              <a:gd name="connsiteX99" fmla="*/ 1896330 w 9662615"/>
              <a:gd name="connsiteY99" fmla="*/ 1525725 h 1583140"/>
              <a:gd name="connsiteX100" fmla="*/ 1835994 w 9662615"/>
              <a:gd name="connsiteY100" fmla="*/ 1527678 h 1583140"/>
              <a:gd name="connsiteX101" fmla="*/ 1671119 w 9662615"/>
              <a:gd name="connsiteY101" fmla="*/ 1536701 h 1583140"/>
              <a:gd name="connsiteX102" fmla="*/ 1601337 w 9662615"/>
              <a:gd name="connsiteY102" fmla="*/ 1548552 h 1583140"/>
              <a:gd name="connsiteX103" fmla="*/ 1407755 w 9662615"/>
              <a:gd name="connsiteY103" fmla="*/ 1571444 h 1583140"/>
              <a:gd name="connsiteX104" fmla="*/ 1271994 w 9662615"/>
              <a:gd name="connsiteY104" fmla="*/ 1579471 h 1583140"/>
              <a:gd name="connsiteX105" fmla="*/ 1249226 w 9662615"/>
              <a:gd name="connsiteY105" fmla="*/ 1583140 h 1583140"/>
              <a:gd name="connsiteX106" fmla="*/ 1217719 w 9662615"/>
              <a:gd name="connsiteY106" fmla="*/ 1580863 h 1583140"/>
              <a:gd name="connsiteX107" fmla="*/ 1091432 w 9662615"/>
              <a:gd name="connsiteY107" fmla="*/ 1571003 h 1583140"/>
              <a:gd name="connsiteX108" fmla="*/ 992039 w 9662615"/>
              <a:gd name="connsiteY108" fmla="*/ 1556662 h 1583140"/>
              <a:gd name="connsiteX109" fmla="*/ 868264 w 9662615"/>
              <a:gd name="connsiteY109" fmla="*/ 1566392 h 1583140"/>
              <a:gd name="connsiteX110" fmla="*/ 792765 w 9662615"/>
              <a:gd name="connsiteY110" fmla="*/ 1563102 h 1583140"/>
              <a:gd name="connsiteX111" fmla="*/ 669055 w 9662615"/>
              <a:gd name="connsiteY111" fmla="*/ 1543638 h 1583140"/>
              <a:gd name="connsiteX112" fmla="*/ 506152 w 9662615"/>
              <a:gd name="connsiteY112" fmla="*/ 1549124 h 1583140"/>
              <a:gd name="connsiteX113" fmla="*/ 472797 w 9662615"/>
              <a:gd name="connsiteY113" fmla="*/ 1568904 h 1583140"/>
              <a:gd name="connsiteX114" fmla="*/ 427864 w 9662615"/>
              <a:gd name="connsiteY114" fmla="*/ 1580848 h 1583140"/>
              <a:gd name="connsiteX115" fmla="*/ 408381 w 9662615"/>
              <a:gd name="connsiteY115" fmla="*/ 1552940 h 1583140"/>
              <a:gd name="connsiteX116" fmla="*/ 267163 w 9662615"/>
              <a:gd name="connsiteY116" fmla="*/ 1531913 h 1583140"/>
              <a:gd name="connsiteX117" fmla="*/ 196644 w 9662615"/>
              <a:gd name="connsiteY117" fmla="*/ 1524565 h 1583140"/>
              <a:gd name="connsiteX118" fmla="*/ 86819 w 9662615"/>
              <a:gd name="connsiteY118" fmla="*/ 1519517 h 1583140"/>
              <a:gd name="connsiteX119" fmla="*/ 53369 w 9662615"/>
              <a:gd name="connsiteY119" fmla="*/ 1516853 h 1583140"/>
              <a:gd name="connsiteX120" fmla="*/ 2359 w 9662615"/>
              <a:gd name="connsiteY120" fmla="*/ 1515247 h 1583140"/>
              <a:gd name="connsiteX121" fmla="*/ 0 w 9662615"/>
              <a:gd name="connsiteY121" fmla="*/ 1514932 h 1583140"/>
              <a:gd name="connsiteX122" fmla="*/ 0 w 9662615"/>
              <a:gd name="connsiteY122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151610 w 9662615"/>
              <a:gd name="connsiteY23" fmla="*/ 1397856 h 1583140"/>
              <a:gd name="connsiteX24" fmla="*/ 7082147 w 9662615"/>
              <a:gd name="connsiteY24" fmla="*/ 1406113 h 1583140"/>
              <a:gd name="connsiteX25" fmla="*/ 7014958 w 9662615"/>
              <a:gd name="connsiteY25" fmla="*/ 1396883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13947 w 9662615"/>
              <a:gd name="connsiteY47" fmla="*/ 1516637 h 1583140"/>
              <a:gd name="connsiteX48" fmla="*/ 5090342 w 9662615"/>
              <a:gd name="connsiteY48" fmla="*/ 1546680 h 1583140"/>
              <a:gd name="connsiteX49" fmla="*/ 5082104 w 9662615"/>
              <a:gd name="connsiteY49" fmla="*/ 1547781 h 1583140"/>
              <a:gd name="connsiteX50" fmla="*/ 5059484 w 9662615"/>
              <a:gd name="connsiteY50" fmla="*/ 1546802 h 1583140"/>
              <a:gd name="connsiteX51" fmla="*/ 5050958 w 9662615"/>
              <a:gd name="connsiteY51" fmla="*/ 1545776 h 1583140"/>
              <a:gd name="connsiteX52" fmla="*/ 5038524 w 9662615"/>
              <a:gd name="connsiteY52" fmla="*/ 1545675 h 1583140"/>
              <a:gd name="connsiteX53" fmla="*/ 5038223 w 9662615"/>
              <a:gd name="connsiteY53" fmla="*/ 1545881 h 1583140"/>
              <a:gd name="connsiteX54" fmla="*/ 5026564 w 9662615"/>
              <a:gd name="connsiteY54" fmla="*/ 1545376 h 1583140"/>
              <a:gd name="connsiteX55" fmla="*/ 4969433 w 9662615"/>
              <a:gd name="connsiteY55" fmla="*/ 1540263 h 1583140"/>
              <a:gd name="connsiteX56" fmla="*/ 4894799 w 9662615"/>
              <a:gd name="connsiteY56" fmla="*/ 1559476 h 1583140"/>
              <a:gd name="connsiteX57" fmla="*/ 4863775 w 9662615"/>
              <a:gd name="connsiteY57" fmla="*/ 1562633 h 1583140"/>
              <a:gd name="connsiteX58" fmla="*/ 4847242 w 9662615"/>
              <a:gd name="connsiteY58" fmla="*/ 1565435 h 1583140"/>
              <a:gd name="connsiteX59" fmla="*/ 4846237 w 9662615"/>
              <a:gd name="connsiteY59" fmla="*/ 1566331 h 1583140"/>
              <a:gd name="connsiteX60" fmla="*/ 4791466 w 9662615"/>
              <a:gd name="connsiteY60" fmla="*/ 1561324 h 1583140"/>
              <a:gd name="connsiteX61" fmla="*/ 4784247 w 9662615"/>
              <a:gd name="connsiteY61" fmla="*/ 1562342 h 1583140"/>
              <a:gd name="connsiteX62" fmla="*/ 4748477 w 9662615"/>
              <a:gd name="connsiteY62" fmla="*/ 1556925 h 1583140"/>
              <a:gd name="connsiteX63" fmla="*/ 4730033 w 9662615"/>
              <a:gd name="connsiteY63" fmla="*/ 1555274 h 1583140"/>
              <a:gd name="connsiteX64" fmla="*/ 4724747 w 9662615"/>
              <a:gd name="connsiteY64" fmla="*/ 1552439 h 1583140"/>
              <a:gd name="connsiteX65" fmla="*/ 4697562 w 9662615"/>
              <a:gd name="connsiteY65" fmla="*/ 1551206 h 1583140"/>
              <a:gd name="connsiteX66" fmla="*/ 4694469 w 9662615"/>
              <a:gd name="connsiteY66" fmla="*/ 1551958 h 1583140"/>
              <a:gd name="connsiteX67" fmla="*/ 4671940 w 9662615"/>
              <a:gd name="connsiteY67" fmla="*/ 1547617 h 1583140"/>
              <a:gd name="connsiteX68" fmla="*/ 4589320 w 9662615"/>
              <a:gd name="connsiteY68" fmla="*/ 1534660 h 1583140"/>
              <a:gd name="connsiteX69" fmla="*/ 4422155 w 9662615"/>
              <a:gd name="connsiteY69" fmla="*/ 1542059 h 1583140"/>
              <a:gd name="connsiteX70" fmla="*/ 4221826 w 9662615"/>
              <a:gd name="connsiteY70" fmla="*/ 1508923 h 1583140"/>
              <a:gd name="connsiteX71" fmla="*/ 4096601 w 9662615"/>
              <a:gd name="connsiteY71" fmla="*/ 1521563 h 1583140"/>
              <a:gd name="connsiteX72" fmla="*/ 3970635 w 9662615"/>
              <a:gd name="connsiteY72" fmla="*/ 1544815 h 1583140"/>
              <a:gd name="connsiteX73" fmla="*/ 3833906 w 9662615"/>
              <a:gd name="connsiteY73" fmla="*/ 1516637 h 1583140"/>
              <a:gd name="connsiteX74" fmla="*/ 3696258 w 9662615"/>
              <a:gd name="connsiteY74" fmla="*/ 1537563 h 1583140"/>
              <a:gd name="connsiteX75" fmla="*/ 3594070 w 9662615"/>
              <a:gd name="connsiteY75" fmla="*/ 1509422 h 1583140"/>
              <a:gd name="connsiteX76" fmla="*/ 3565233 w 9662615"/>
              <a:gd name="connsiteY76" fmla="*/ 1515122 h 1583140"/>
              <a:gd name="connsiteX77" fmla="*/ 3560267 w 9662615"/>
              <a:gd name="connsiteY77" fmla="*/ 1516288 h 1583140"/>
              <a:gd name="connsiteX78" fmla="*/ 3540258 w 9662615"/>
              <a:gd name="connsiteY78" fmla="*/ 1516976 h 1583140"/>
              <a:gd name="connsiteX79" fmla="*/ 3534780 w 9662615"/>
              <a:gd name="connsiteY79" fmla="*/ 1522141 h 1583140"/>
              <a:gd name="connsiteX80" fmla="*/ 3504783 w 9662615"/>
              <a:gd name="connsiteY80" fmla="*/ 1526739 h 1583140"/>
              <a:gd name="connsiteX81" fmla="*/ 3430805 w 9662615"/>
              <a:gd name="connsiteY81" fmla="*/ 1542521 h 1583140"/>
              <a:gd name="connsiteX82" fmla="*/ 3292707 w 9662615"/>
              <a:gd name="connsiteY82" fmla="*/ 1520490 h 1583140"/>
              <a:gd name="connsiteX83" fmla="*/ 3187872 w 9662615"/>
              <a:gd name="connsiteY83" fmla="*/ 1519991 h 1583140"/>
              <a:gd name="connsiteX84" fmla="*/ 3148026 w 9662615"/>
              <a:gd name="connsiteY84" fmla="*/ 1524777 h 1583140"/>
              <a:gd name="connsiteX85" fmla="*/ 3092394 w 9662615"/>
              <a:gd name="connsiteY85" fmla="*/ 1528115 h 1583140"/>
              <a:gd name="connsiteX86" fmla="*/ 2994200 w 9662615"/>
              <a:gd name="connsiteY86" fmla="*/ 1537857 h 1583140"/>
              <a:gd name="connsiteX87" fmla="*/ 2862301 w 9662615"/>
              <a:gd name="connsiteY87" fmla="*/ 1544250 h 1583140"/>
              <a:gd name="connsiteX88" fmla="*/ 2766335 w 9662615"/>
              <a:gd name="connsiteY88" fmla="*/ 1527662 h 1583140"/>
              <a:gd name="connsiteX89" fmla="*/ 2757836 w 9662615"/>
              <a:gd name="connsiteY89" fmla="*/ 1531371 h 1583140"/>
              <a:gd name="connsiteX90" fmla="*/ 2691555 w 9662615"/>
              <a:gd name="connsiteY90" fmla="*/ 1530283 h 1583140"/>
              <a:gd name="connsiteX91" fmla="*/ 2459871 w 9662615"/>
              <a:gd name="connsiteY91" fmla="*/ 1500859 h 1583140"/>
              <a:gd name="connsiteX92" fmla="*/ 2330328 w 9662615"/>
              <a:gd name="connsiteY92" fmla="*/ 1499441 h 1583140"/>
              <a:gd name="connsiteX93" fmla="*/ 2284269 w 9662615"/>
              <a:gd name="connsiteY93" fmla="*/ 1503068 h 1583140"/>
              <a:gd name="connsiteX94" fmla="*/ 2207104 w 9662615"/>
              <a:gd name="connsiteY94" fmla="*/ 1508888 h 1583140"/>
              <a:gd name="connsiteX95" fmla="*/ 2149226 w 9662615"/>
              <a:gd name="connsiteY95" fmla="*/ 1523409 h 1583140"/>
              <a:gd name="connsiteX96" fmla="*/ 2084783 w 9662615"/>
              <a:gd name="connsiteY96" fmla="*/ 1524245 h 1583140"/>
              <a:gd name="connsiteX97" fmla="*/ 2070075 w 9662615"/>
              <a:gd name="connsiteY97" fmla="*/ 1511285 h 1583140"/>
              <a:gd name="connsiteX98" fmla="*/ 2001057 w 9662615"/>
              <a:gd name="connsiteY98" fmla="*/ 1516449 h 1583140"/>
              <a:gd name="connsiteX99" fmla="*/ 1896330 w 9662615"/>
              <a:gd name="connsiteY99" fmla="*/ 1525725 h 1583140"/>
              <a:gd name="connsiteX100" fmla="*/ 1835994 w 9662615"/>
              <a:gd name="connsiteY100" fmla="*/ 1527678 h 1583140"/>
              <a:gd name="connsiteX101" fmla="*/ 1671119 w 9662615"/>
              <a:gd name="connsiteY101" fmla="*/ 1536701 h 1583140"/>
              <a:gd name="connsiteX102" fmla="*/ 1601337 w 9662615"/>
              <a:gd name="connsiteY102" fmla="*/ 1548552 h 1583140"/>
              <a:gd name="connsiteX103" fmla="*/ 1407755 w 9662615"/>
              <a:gd name="connsiteY103" fmla="*/ 1571444 h 1583140"/>
              <a:gd name="connsiteX104" fmla="*/ 1271994 w 9662615"/>
              <a:gd name="connsiteY104" fmla="*/ 1579471 h 1583140"/>
              <a:gd name="connsiteX105" fmla="*/ 1249226 w 9662615"/>
              <a:gd name="connsiteY105" fmla="*/ 1583140 h 1583140"/>
              <a:gd name="connsiteX106" fmla="*/ 1217719 w 9662615"/>
              <a:gd name="connsiteY106" fmla="*/ 1580863 h 1583140"/>
              <a:gd name="connsiteX107" fmla="*/ 1091432 w 9662615"/>
              <a:gd name="connsiteY107" fmla="*/ 1571003 h 1583140"/>
              <a:gd name="connsiteX108" fmla="*/ 992039 w 9662615"/>
              <a:gd name="connsiteY108" fmla="*/ 1556662 h 1583140"/>
              <a:gd name="connsiteX109" fmla="*/ 868264 w 9662615"/>
              <a:gd name="connsiteY109" fmla="*/ 1566392 h 1583140"/>
              <a:gd name="connsiteX110" fmla="*/ 792765 w 9662615"/>
              <a:gd name="connsiteY110" fmla="*/ 1563102 h 1583140"/>
              <a:gd name="connsiteX111" fmla="*/ 669055 w 9662615"/>
              <a:gd name="connsiteY111" fmla="*/ 1543638 h 1583140"/>
              <a:gd name="connsiteX112" fmla="*/ 506152 w 9662615"/>
              <a:gd name="connsiteY112" fmla="*/ 1549124 h 1583140"/>
              <a:gd name="connsiteX113" fmla="*/ 472797 w 9662615"/>
              <a:gd name="connsiteY113" fmla="*/ 1568904 h 1583140"/>
              <a:gd name="connsiteX114" fmla="*/ 427864 w 9662615"/>
              <a:gd name="connsiteY114" fmla="*/ 1580848 h 1583140"/>
              <a:gd name="connsiteX115" fmla="*/ 408381 w 9662615"/>
              <a:gd name="connsiteY115" fmla="*/ 1552940 h 1583140"/>
              <a:gd name="connsiteX116" fmla="*/ 267163 w 9662615"/>
              <a:gd name="connsiteY116" fmla="*/ 1531913 h 1583140"/>
              <a:gd name="connsiteX117" fmla="*/ 196644 w 9662615"/>
              <a:gd name="connsiteY117" fmla="*/ 1524565 h 1583140"/>
              <a:gd name="connsiteX118" fmla="*/ 86819 w 9662615"/>
              <a:gd name="connsiteY118" fmla="*/ 1519517 h 1583140"/>
              <a:gd name="connsiteX119" fmla="*/ 53369 w 9662615"/>
              <a:gd name="connsiteY119" fmla="*/ 1516853 h 1583140"/>
              <a:gd name="connsiteX120" fmla="*/ 2359 w 9662615"/>
              <a:gd name="connsiteY120" fmla="*/ 1515247 h 1583140"/>
              <a:gd name="connsiteX121" fmla="*/ 0 w 9662615"/>
              <a:gd name="connsiteY121" fmla="*/ 1514932 h 1583140"/>
              <a:gd name="connsiteX122" fmla="*/ 0 w 9662615"/>
              <a:gd name="connsiteY122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151610 w 9662615"/>
              <a:gd name="connsiteY23" fmla="*/ 1397856 h 1583140"/>
              <a:gd name="connsiteX24" fmla="*/ 7082147 w 9662615"/>
              <a:gd name="connsiteY24" fmla="*/ 1406113 h 1583140"/>
              <a:gd name="connsiteX25" fmla="*/ 7014958 w 9662615"/>
              <a:gd name="connsiteY25" fmla="*/ 1396883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13947 w 9662615"/>
              <a:gd name="connsiteY47" fmla="*/ 1516637 h 1583140"/>
              <a:gd name="connsiteX48" fmla="*/ 5090342 w 9662615"/>
              <a:gd name="connsiteY48" fmla="*/ 1546680 h 1583140"/>
              <a:gd name="connsiteX49" fmla="*/ 5082104 w 9662615"/>
              <a:gd name="connsiteY49" fmla="*/ 1547781 h 1583140"/>
              <a:gd name="connsiteX50" fmla="*/ 5059484 w 9662615"/>
              <a:gd name="connsiteY50" fmla="*/ 1546802 h 1583140"/>
              <a:gd name="connsiteX51" fmla="*/ 5050958 w 9662615"/>
              <a:gd name="connsiteY51" fmla="*/ 1545776 h 1583140"/>
              <a:gd name="connsiteX52" fmla="*/ 5038524 w 9662615"/>
              <a:gd name="connsiteY52" fmla="*/ 1545675 h 1583140"/>
              <a:gd name="connsiteX53" fmla="*/ 5038223 w 9662615"/>
              <a:gd name="connsiteY53" fmla="*/ 1545881 h 1583140"/>
              <a:gd name="connsiteX54" fmla="*/ 5026564 w 9662615"/>
              <a:gd name="connsiteY54" fmla="*/ 1545376 h 1583140"/>
              <a:gd name="connsiteX55" fmla="*/ 4969433 w 9662615"/>
              <a:gd name="connsiteY55" fmla="*/ 1540263 h 1583140"/>
              <a:gd name="connsiteX56" fmla="*/ 4894799 w 9662615"/>
              <a:gd name="connsiteY56" fmla="*/ 1559476 h 1583140"/>
              <a:gd name="connsiteX57" fmla="*/ 4863775 w 9662615"/>
              <a:gd name="connsiteY57" fmla="*/ 1562633 h 1583140"/>
              <a:gd name="connsiteX58" fmla="*/ 4847242 w 9662615"/>
              <a:gd name="connsiteY58" fmla="*/ 1565435 h 1583140"/>
              <a:gd name="connsiteX59" fmla="*/ 4846237 w 9662615"/>
              <a:gd name="connsiteY59" fmla="*/ 1566331 h 1583140"/>
              <a:gd name="connsiteX60" fmla="*/ 4791466 w 9662615"/>
              <a:gd name="connsiteY60" fmla="*/ 1561324 h 1583140"/>
              <a:gd name="connsiteX61" fmla="*/ 4784247 w 9662615"/>
              <a:gd name="connsiteY61" fmla="*/ 1562342 h 1583140"/>
              <a:gd name="connsiteX62" fmla="*/ 4748477 w 9662615"/>
              <a:gd name="connsiteY62" fmla="*/ 1556925 h 1583140"/>
              <a:gd name="connsiteX63" fmla="*/ 4730033 w 9662615"/>
              <a:gd name="connsiteY63" fmla="*/ 1555274 h 1583140"/>
              <a:gd name="connsiteX64" fmla="*/ 4724747 w 9662615"/>
              <a:gd name="connsiteY64" fmla="*/ 1552439 h 1583140"/>
              <a:gd name="connsiteX65" fmla="*/ 4697562 w 9662615"/>
              <a:gd name="connsiteY65" fmla="*/ 1551206 h 1583140"/>
              <a:gd name="connsiteX66" fmla="*/ 4694469 w 9662615"/>
              <a:gd name="connsiteY66" fmla="*/ 1551958 h 1583140"/>
              <a:gd name="connsiteX67" fmla="*/ 4671940 w 9662615"/>
              <a:gd name="connsiteY67" fmla="*/ 1547617 h 1583140"/>
              <a:gd name="connsiteX68" fmla="*/ 4589320 w 9662615"/>
              <a:gd name="connsiteY68" fmla="*/ 1534660 h 1583140"/>
              <a:gd name="connsiteX69" fmla="*/ 4422155 w 9662615"/>
              <a:gd name="connsiteY69" fmla="*/ 1542059 h 1583140"/>
              <a:gd name="connsiteX70" fmla="*/ 4221826 w 9662615"/>
              <a:gd name="connsiteY70" fmla="*/ 1508923 h 1583140"/>
              <a:gd name="connsiteX71" fmla="*/ 4096601 w 9662615"/>
              <a:gd name="connsiteY71" fmla="*/ 1521563 h 1583140"/>
              <a:gd name="connsiteX72" fmla="*/ 3970635 w 9662615"/>
              <a:gd name="connsiteY72" fmla="*/ 1544815 h 1583140"/>
              <a:gd name="connsiteX73" fmla="*/ 3833906 w 9662615"/>
              <a:gd name="connsiteY73" fmla="*/ 1516637 h 1583140"/>
              <a:gd name="connsiteX74" fmla="*/ 3696258 w 9662615"/>
              <a:gd name="connsiteY74" fmla="*/ 1537563 h 1583140"/>
              <a:gd name="connsiteX75" fmla="*/ 3594070 w 9662615"/>
              <a:gd name="connsiteY75" fmla="*/ 1509422 h 1583140"/>
              <a:gd name="connsiteX76" fmla="*/ 3565233 w 9662615"/>
              <a:gd name="connsiteY76" fmla="*/ 1515122 h 1583140"/>
              <a:gd name="connsiteX77" fmla="*/ 3560267 w 9662615"/>
              <a:gd name="connsiteY77" fmla="*/ 1516288 h 1583140"/>
              <a:gd name="connsiteX78" fmla="*/ 3540258 w 9662615"/>
              <a:gd name="connsiteY78" fmla="*/ 1516976 h 1583140"/>
              <a:gd name="connsiteX79" fmla="*/ 3534780 w 9662615"/>
              <a:gd name="connsiteY79" fmla="*/ 1522141 h 1583140"/>
              <a:gd name="connsiteX80" fmla="*/ 3504783 w 9662615"/>
              <a:gd name="connsiteY80" fmla="*/ 1526739 h 1583140"/>
              <a:gd name="connsiteX81" fmla="*/ 3430805 w 9662615"/>
              <a:gd name="connsiteY81" fmla="*/ 1542521 h 1583140"/>
              <a:gd name="connsiteX82" fmla="*/ 3292707 w 9662615"/>
              <a:gd name="connsiteY82" fmla="*/ 1520490 h 1583140"/>
              <a:gd name="connsiteX83" fmla="*/ 3187872 w 9662615"/>
              <a:gd name="connsiteY83" fmla="*/ 1519991 h 1583140"/>
              <a:gd name="connsiteX84" fmla="*/ 3148026 w 9662615"/>
              <a:gd name="connsiteY84" fmla="*/ 1524777 h 1583140"/>
              <a:gd name="connsiteX85" fmla="*/ 3092394 w 9662615"/>
              <a:gd name="connsiteY85" fmla="*/ 1528115 h 1583140"/>
              <a:gd name="connsiteX86" fmla="*/ 2994200 w 9662615"/>
              <a:gd name="connsiteY86" fmla="*/ 1537857 h 1583140"/>
              <a:gd name="connsiteX87" fmla="*/ 2862301 w 9662615"/>
              <a:gd name="connsiteY87" fmla="*/ 1544250 h 1583140"/>
              <a:gd name="connsiteX88" fmla="*/ 2766335 w 9662615"/>
              <a:gd name="connsiteY88" fmla="*/ 1527662 h 1583140"/>
              <a:gd name="connsiteX89" fmla="*/ 2757836 w 9662615"/>
              <a:gd name="connsiteY89" fmla="*/ 1531371 h 1583140"/>
              <a:gd name="connsiteX90" fmla="*/ 2691555 w 9662615"/>
              <a:gd name="connsiteY90" fmla="*/ 1530283 h 1583140"/>
              <a:gd name="connsiteX91" fmla="*/ 2491676 w 9662615"/>
              <a:gd name="connsiteY91" fmla="*/ 1500859 h 1583140"/>
              <a:gd name="connsiteX92" fmla="*/ 2330328 w 9662615"/>
              <a:gd name="connsiteY92" fmla="*/ 1499441 h 1583140"/>
              <a:gd name="connsiteX93" fmla="*/ 2284269 w 9662615"/>
              <a:gd name="connsiteY93" fmla="*/ 1503068 h 1583140"/>
              <a:gd name="connsiteX94" fmla="*/ 2207104 w 9662615"/>
              <a:gd name="connsiteY94" fmla="*/ 1508888 h 1583140"/>
              <a:gd name="connsiteX95" fmla="*/ 2149226 w 9662615"/>
              <a:gd name="connsiteY95" fmla="*/ 1523409 h 1583140"/>
              <a:gd name="connsiteX96" fmla="*/ 2084783 w 9662615"/>
              <a:gd name="connsiteY96" fmla="*/ 1524245 h 1583140"/>
              <a:gd name="connsiteX97" fmla="*/ 2070075 w 9662615"/>
              <a:gd name="connsiteY97" fmla="*/ 1511285 h 1583140"/>
              <a:gd name="connsiteX98" fmla="*/ 2001057 w 9662615"/>
              <a:gd name="connsiteY98" fmla="*/ 1516449 h 1583140"/>
              <a:gd name="connsiteX99" fmla="*/ 1896330 w 9662615"/>
              <a:gd name="connsiteY99" fmla="*/ 1525725 h 1583140"/>
              <a:gd name="connsiteX100" fmla="*/ 1835994 w 9662615"/>
              <a:gd name="connsiteY100" fmla="*/ 1527678 h 1583140"/>
              <a:gd name="connsiteX101" fmla="*/ 1671119 w 9662615"/>
              <a:gd name="connsiteY101" fmla="*/ 1536701 h 1583140"/>
              <a:gd name="connsiteX102" fmla="*/ 1601337 w 9662615"/>
              <a:gd name="connsiteY102" fmla="*/ 1548552 h 1583140"/>
              <a:gd name="connsiteX103" fmla="*/ 1407755 w 9662615"/>
              <a:gd name="connsiteY103" fmla="*/ 1571444 h 1583140"/>
              <a:gd name="connsiteX104" fmla="*/ 1271994 w 9662615"/>
              <a:gd name="connsiteY104" fmla="*/ 1579471 h 1583140"/>
              <a:gd name="connsiteX105" fmla="*/ 1249226 w 9662615"/>
              <a:gd name="connsiteY105" fmla="*/ 1583140 h 1583140"/>
              <a:gd name="connsiteX106" fmla="*/ 1217719 w 9662615"/>
              <a:gd name="connsiteY106" fmla="*/ 1580863 h 1583140"/>
              <a:gd name="connsiteX107" fmla="*/ 1091432 w 9662615"/>
              <a:gd name="connsiteY107" fmla="*/ 1571003 h 1583140"/>
              <a:gd name="connsiteX108" fmla="*/ 992039 w 9662615"/>
              <a:gd name="connsiteY108" fmla="*/ 1556662 h 1583140"/>
              <a:gd name="connsiteX109" fmla="*/ 868264 w 9662615"/>
              <a:gd name="connsiteY109" fmla="*/ 1566392 h 1583140"/>
              <a:gd name="connsiteX110" fmla="*/ 792765 w 9662615"/>
              <a:gd name="connsiteY110" fmla="*/ 1563102 h 1583140"/>
              <a:gd name="connsiteX111" fmla="*/ 669055 w 9662615"/>
              <a:gd name="connsiteY111" fmla="*/ 1543638 h 1583140"/>
              <a:gd name="connsiteX112" fmla="*/ 506152 w 9662615"/>
              <a:gd name="connsiteY112" fmla="*/ 1549124 h 1583140"/>
              <a:gd name="connsiteX113" fmla="*/ 472797 w 9662615"/>
              <a:gd name="connsiteY113" fmla="*/ 1568904 h 1583140"/>
              <a:gd name="connsiteX114" fmla="*/ 427864 w 9662615"/>
              <a:gd name="connsiteY114" fmla="*/ 1580848 h 1583140"/>
              <a:gd name="connsiteX115" fmla="*/ 408381 w 9662615"/>
              <a:gd name="connsiteY115" fmla="*/ 1552940 h 1583140"/>
              <a:gd name="connsiteX116" fmla="*/ 267163 w 9662615"/>
              <a:gd name="connsiteY116" fmla="*/ 1531913 h 1583140"/>
              <a:gd name="connsiteX117" fmla="*/ 196644 w 9662615"/>
              <a:gd name="connsiteY117" fmla="*/ 1524565 h 1583140"/>
              <a:gd name="connsiteX118" fmla="*/ 86819 w 9662615"/>
              <a:gd name="connsiteY118" fmla="*/ 1519517 h 1583140"/>
              <a:gd name="connsiteX119" fmla="*/ 53369 w 9662615"/>
              <a:gd name="connsiteY119" fmla="*/ 1516853 h 1583140"/>
              <a:gd name="connsiteX120" fmla="*/ 2359 w 9662615"/>
              <a:gd name="connsiteY120" fmla="*/ 1515247 h 1583140"/>
              <a:gd name="connsiteX121" fmla="*/ 0 w 9662615"/>
              <a:gd name="connsiteY121" fmla="*/ 1514932 h 1583140"/>
              <a:gd name="connsiteX122" fmla="*/ 0 w 9662615"/>
              <a:gd name="connsiteY122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151610 w 9662615"/>
              <a:gd name="connsiteY23" fmla="*/ 1397856 h 1583140"/>
              <a:gd name="connsiteX24" fmla="*/ 7082147 w 9662615"/>
              <a:gd name="connsiteY24" fmla="*/ 1406113 h 1583140"/>
              <a:gd name="connsiteX25" fmla="*/ 7014958 w 9662615"/>
              <a:gd name="connsiteY25" fmla="*/ 1396883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13947 w 9662615"/>
              <a:gd name="connsiteY47" fmla="*/ 1516637 h 1583140"/>
              <a:gd name="connsiteX48" fmla="*/ 5090342 w 9662615"/>
              <a:gd name="connsiteY48" fmla="*/ 1546680 h 1583140"/>
              <a:gd name="connsiteX49" fmla="*/ 5082104 w 9662615"/>
              <a:gd name="connsiteY49" fmla="*/ 1547781 h 1583140"/>
              <a:gd name="connsiteX50" fmla="*/ 5059484 w 9662615"/>
              <a:gd name="connsiteY50" fmla="*/ 1546802 h 1583140"/>
              <a:gd name="connsiteX51" fmla="*/ 5050958 w 9662615"/>
              <a:gd name="connsiteY51" fmla="*/ 1545776 h 1583140"/>
              <a:gd name="connsiteX52" fmla="*/ 5038524 w 9662615"/>
              <a:gd name="connsiteY52" fmla="*/ 1545675 h 1583140"/>
              <a:gd name="connsiteX53" fmla="*/ 5038223 w 9662615"/>
              <a:gd name="connsiteY53" fmla="*/ 1545881 h 1583140"/>
              <a:gd name="connsiteX54" fmla="*/ 5026564 w 9662615"/>
              <a:gd name="connsiteY54" fmla="*/ 1545376 h 1583140"/>
              <a:gd name="connsiteX55" fmla="*/ 4969433 w 9662615"/>
              <a:gd name="connsiteY55" fmla="*/ 1540263 h 1583140"/>
              <a:gd name="connsiteX56" fmla="*/ 4894799 w 9662615"/>
              <a:gd name="connsiteY56" fmla="*/ 1559476 h 1583140"/>
              <a:gd name="connsiteX57" fmla="*/ 4863775 w 9662615"/>
              <a:gd name="connsiteY57" fmla="*/ 1562633 h 1583140"/>
              <a:gd name="connsiteX58" fmla="*/ 4847242 w 9662615"/>
              <a:gd name="connsiteY58" fmla="*/ 1565435 h 1583140"/>
              <a:gd name="connsiteX59" fmla="*/ 4846237 w 9662615"/>
              <a:gd name="connsiteY59" fmla="*/ 1566331 h 1583140"/>
              <a:gd name="connsiteX60" fmla="*/ 4791466 w 9662615"/>
              <a:gd name="connsiteY60" fmla="*/ 1561324 h 1583140"/>
              <a:gd name="connsiteX61" fmla="*/ 4784247 w 9662615"/>
              <a:gd name="connsiteY61" fmla="*/ 1562342 h 1583140"/>
              <a:gd name="connsiteX62" fmla="*/ 4748477 w 9662615"/>
              <a:gd name="connsiteY62" fmla="*/ 1556925 h 1583140"/>
              <a:gd name="connsiteX63" fmla="*/ 4730033 w 9662615"/>
              <a:gd name="connsiteY63" fmla="*/ 1555274 h 1583140"/>
              <a:gd name="connsiteX64" fmla="*/ 4724747 w 9662615"/>
              <a:gd name="connsiteY64" fmla="*/ 1552439 h 1583140"/>
              <a:gd name="connsiteX65" fmla="*/ 4697562 w 9662615"/>
              <a:gd name="connsiteY65" fmla="*/ 1551206 h 1583140"/>
              <a:gd name="connsiteX66" fmla="*/ 4694469 w 9662615"/>
              <a:gd name="connsiteY66" fmla="*/ 1551958 h 1583140"/>
              <a:gd name="connsiteX67" fmla="*/ 4671940 w 9662615"/>
              <a:gd name="connsiteY67" fmla="*/ 1547617 h 1583140"/>
              <a:gd name="connsiteX68" fmla="*/ 4589320 w 9662615"/>
              <a:gd name="connsiteY68" fmla="*/ 1534660 h 1583140"/>
              <a:gd name="connsiteX69" fmla="*/ 4422155 w 9662615"/>
              <a:gd name="connsiteY69" fmla="*/ 1542059 h 1583140"/>
              <a:gd name="connsiteX70" fmla="*/ 4221826 w 9662615"/>
              <a:gd name="connsiteY70" fmla="*/ 1508923 h 1583140"/>
              <a:gd name="connsiteX71" fmla="*/ 4096601 w 9662615"/>
              <a:gd name="connsiteY71" fmla="*/ 1521563 h 1583140"/>
              <a:gd name="connsiteX72" fmla="*/ 3970635 w 9662615"/>
              <a:gd name="connsiteY72" fmla="*/ 1544815 h 1583140"/>
              <a:gd name="connsiteX73" fmla="*/ 3833906 w 9662615"/>
              <a:gd name="connsiteY73" fmla="*/ 1516637 h 1583140"/>
              <a:gd name="connsiteX74" fmla="*/ 3696258 w 9662615"/>
              <a:gd name="connsiteY74" fmla="*/ 1537563 h 1583140"/>
              <a:gd name="connsiteX75" fmla="*/ 3594070 w 9662615"/>
              <a:gd name="connsiteY75" fmla="*/ 1509422 h 1583140"/>
              <a:gd name="connsiteX76" fmla="*/ 3565233 w 9662615"/>
              <a:gd name="connsiteY76" fmla="*/ 1515122 h 1583140"/>
              <a:gd name="connsiteX77" fmla="*/ 3560267 w 9662615"/>
              <a:gd name="connsiteY77" fmla="*/ 1516288 h 1583140"/>
              <a:gd name="connsiteX78" fmla="*/ 3540258 w 9662615"/>
              <a:gd name="connsiteY78" fmla="*/ 1516976 h 1583140"/>
              <a:gd name="connsiteX79" fmla="*/ 3534780 w 9662615"/>
              <a:gd name="connsiteY79" fmla="*/ 1522141 h 1583140"/>
              <a:gd name="connsiteX80" fmla="*/ 3504783 w 9662615"/>
              <a:gd name="connsiteY80" fmla="*/ 1526739 h 1583140"/>
              <a:gd name="connsiteX81" fmla="*/ 3430805 w 9662615"/>
              <a:gd name="connsiteY81" fmla="*/ 1542521 h 1583140"/>
              <a:gd name="connsiteX82" fmla="*/ 3292707 w 9662615"/>
              <a:gd name="connsiteY82" fmla="*/ 1520490 h 1583140"/>
              <a:gd name="connsiteX83" fmla="*/ 3187872 w 9662615"/>
              <a:gd name="connsiteY83" fmla="*/ 1519991 h 1583140"/>
              <a:gd name="connsiteX84" fmla="*/ 3148026 w 9662615"/>
              <a:gd name="connsiteY84" fmla="*/ 1524777 h 1583140"/>
              <a:gd name="connsiteX85" fmla="*/ 3092394 w 9662615"/>
              <a:gd name="connsiteY85" fmla="*/ 1528115 h 1583140"/>
              <a:gd name="connsiteX86" fmla="*/ 2994200 w 9662615"/>
              <a:gd name="connsiteY86" fmla="*/ 1537857 h 1583140"/>
              <a:gd name="connsiteX87" fmla="*/ 2862301 w 9662615"/>
              <a:gd name="connsiteY87" fmla="*/ 1544250 h 1583140"/>
              <a:gd name="connsiteX88" fmla="*/ 2766335 w 9662615"/>
              <a:gd name="connsiteY88" fmla="*/ 1527662 h 1583140"/>
              <a:gd name="connsiteX89" fmla="*/ 2757836 w 9662615"/>
              <a:gd name="connsiteY89" fmla="*/ 1531371 h 1583140"/>
              <a:gd name="connsiteX90" fmla="*/ 2691555 w 9662615"/>
              <a:gd name="connsiteY90" fmla="*/ 1530283 h 1583140"/>
              <a:gd name="connsiteX91" fmla="*/ 2491676 w 9662615"/>
              <a:gd name="connsiteY91" fmla="*/ 1500859 h 1583140"/>
              <a:gd name="connsiteX92" fmla="*/ 2378036 w 9662615"/>
              <a:gd name="connsiteY92" fmla="*/ 1520645 h 1583140"/>
              <a:gd name="connsiteX93" fmla="*/ 2284269 w 9662615"/>
              <a:gd name="connsiteY93" fmla="*/ 1503068 h 1583140"/>
              <a:gd name="connsiteX94" fmla="*/ 2207104 w 9662615"/>
              <a:gd name="connsiteY94" fmla="*/ 1508888 h 1583140"/>
              <a:gd name="connsiteX95" fmla="*/ 2149226 w 9662615"/>
              <a:gd name="connsiteY95" fmla="*/ 1523409 h 1583140"/>
              <a:gd name="connsiteX96" fmla="*/ 2084783 w 9662615"/>
              <a:gd name="connsiteY96" fmla="*/ 1524245 h 1583140"/>
              <a:gd name="connsiteX97" fmla="*/ 2070075 w 9662615"/>
              <a:gd name="connsiteY97" fmla="*/ 1511285 h 1583140"/>
              <a:gd name="connsiteX98" fmla="*/ 2001057 w 9662615"/>
              <a:gd name="connsiteY98" fmla="*/ 1516449 h 1583140"/>
              <a:gd name="connsiteX99" fmla="*/ 1896330 w 9662615"/>
              <a:gd name="connsiteY99" fmla="*/ 1525725 h 1583140"/>
              <a:gd name="connsiteX100" fmla="*/ 1835994 w 9662615"/>
              <a:gd name="connsiteY100" fmla="*/ 1527678 h 1583140"/>
              <a:gd name="connsiteX101" fmla="*/ 1671119 w 9662615"/>
              <a:gd name="connsiteY101" fmla="*/ 1536701 h 1583140"/>
              <a:gd name="connsiteX102" fmla="*/ 1601337 w 9662615"/>
              <a:gd name="connsiteY102" fmla="*/ 1548552 h 1583140"/>
              <a:gd name="connsiteX103" fmla="*/ 1407755 w 9662615"/>
              <a:gd name="connsiteY103" fmla="*/ 1571444 h 1583140"/>
              <a:gd name="connsiteX104" fmla="*/ 1271994 w 9662615"/>
              <a:gd name="connsiteY104" fmla="*/ 1579471 h 1583140"/>
              <a:gd name="connsiteX105" fmla="*/ 1249226 w 9662615"/>
              <a:gd name="connsiteY105" fmla="*/ 1583140 h 1583140"/>
              <a:gd name="connsiteX106" fmla="*/ 1217719 w 9662615"/>
              <a:gd name="connsiteY106" fmla="*/ 1580863 h 1583140"/>
              <a:gd name="connsiteX107" fmla="*/ 1091432 w 9662615"/>
              <a:gd name="connsiteY107" fmla="*/ 1571003 h 1583140"/>
              <a:gd name="connsiteX108" fmla="*/ 992039 w 9662615"/>
              <a:gd name="connsiteY108" fmla="*/ 1556662 h 1583140"/>
              <a:gd name="connsiteX109" fmla="*/ 868264 w 9662615"/>
              <a:gd name="connsiteY109" fmla="*/ 1566392 h 1583140"/>
              <a:gd name="connsiteX110" fmla="*/ 792765 w 9662615"/>
              <a:gd name="connsiteY110" fmla="*/ 1563102 h 1583140"/>
              <a:gd name="connsiteX111" fmla="*/ 669055 w 9662615"/>
              <a:gd name="connsiteY111" fmla="*/ 1543638 h 1583140"/>
              <a:gd name="connsiteX112" fmla="*/ 506152 w 9662615"/>
              <a:gd name="connsiteY112" fmla="*/ 1549124 h 1583140"/>
              <a:gd name="connsiteX113" fmla="*/ 472797 w 9662615"/>
              <a:gd name="connsiteY113" fmla="*/ 1568904 h 1583140"/>
              <a:gd name="connsiteX114" fmla="*/ 427864 w 9662615"/>
              <a:gd name="connsiteY114" fmla="*/ 1580848 h 1583140"/>
              <a:gd name="connsiteX115" fmla="*/ 408381 w 9662615"/>
              <a:gd name="connsiteY115" fmla="*/ 1552940 h 1583140"/>
              <a:gd name="connsiteX116" fmla="*/ 267163 w 9662615"/>
              <a:gd name="connsiteY116" fmla="*/ 1531913 h 1583140"/>
              <a:gd name="connsiteX117" fmla="*/ 196644 w 9662615"/>
              <a:gd name="connsiteY117" fmla="*/ 1524565 h 1583140"/>
              <a:gd name="connsiteX118" fmla="*/ 86819 w 9662615"/>
              <a:gd name="connsiteY118" fmla="*/ 1519517 h 1583140"/>
              <a:gd name="connsiteX119" fmla="*/ 53369 w 9662615"/>
              <a:gd name="connsiteY119" fmla="*/ 1516853 h 1583140"/>
              <a:gd name="connsiteX120" fmla="*/ 2359 w 9662615"/>
              <a:gd name="connsiteY120" fmla="*/ 1515247 h 1583140"/>
              <a:gd name="connsiteX121" fmla="*/ 0 w 9662615"/>
              <a:gd name="connsiteY121" fmla="*/ 1514932 h 1583140"/>
              <a:gd name="connsiteX122" fmla="*/ 0 w 9662615"/>
              <a:gd name="connsiteY122" fmla="*/ 0 h 1583140"/>
              <a:gd name="connsiteX0" fmla="*/ 0 w 9662615"/>
              <a:gd name="connsiteY0" fmla="*/ 0 h 1587534"/>
              <a:gd name="connsiteX1" fmla="*/ 9662615 w 9662615"/>
              <a:gd name="connsiteY1" fmla="*/ 0 h 1587534"/>
              <a:gd name="connsiteX2" fmla="*/ 9662615 w 9662615"/>
              <a:gd name="connsiteY2" fmla="*/ 1280346 h 1587534"/>
              <a:gd name="connsiteX3" fmla="*/ 9658420 w 9662615"/>
              <a:gd name="connsiteY3" fmla="*/ 1280106 h 1587534"/>
              <a:gd name="connsiteX4" fmla="*/ 9469546 w 9662615"/>
              <a:gd name="connsiteY4" fmla="*/ 1289837 h 1587534"/>
              <a:gd name="connsiteX5" fmla="*/ 9385895 w 9662615"/>
              <a:gd name="connsiteY5" fmla="*/ 1269203 h 1587534"/>
              <a:gd name="connsiteX6" fmla="*/ 9144767 w 9662615"/>
              <a:gd name="connsiteY6" fmla="*/ 1264120 h 1587534"/>
              <a:gd name="connsiteX7" fmla="*/ 8837252 w 9662615"/>
              <a:gd name="connsiteY7" fmla="*/ 1350515 h 1587534"/>
              <a:gd name="connsiteX8" fmla="*/ 8705466 w 9662615"/>
              <a:gd name="connsiteY8" fmla="*/ 1342419 h 1587534"/>
              <a:gd name="connsiteX9" fmla="*/ 8652221 w 9662615"/>
              <a:gd name="connsiteY9" fmla="*/ 1326906 h 1587534"/>
              <a:gd name="connsiteX10" fmla="*/ 8632312 w 9662615"/>
              <a:gd name="connsiteY10" fmla="*/ 1326025 h 1587534"/>
              <a:gd name="connsiteX11" fmla="*/ 8591582 w 9662615"/>
              <a:gd name="connsiteY11" fmla="*/ 1341666 h 1587534"/>
              <a:gd name="connsiteX12" fmla="*/ 8537336 w 9662615"/>
              <a:gd name="connsiteY12" fmla="*/ 1341684 h 1587534"/>
              <a:gd name="connsiteX13" fmla="*/ 8472508 w 9662615"/>
              <a:gd name="connsiteY13" fmla="*/ 1363109 h 1587534"/>
              <a:gd name="connsiteX14" fmla="*/ 8258477 w 9662615"/>
              <a:gd name="connsiteY14" fmla="*/ 1370666 h 1587534"/>
              <a:gd name="connsiteX15" fmla="*/ 8197961 w 9662615"/>
              <a:gd name="connsiteY15" fmla="*/ 1392804 h 1587534"/>
              <a:gd name="connsiteX16" fmla="*/ 8171196 w 9662615"/>
              <a:gd name="connsiteY16" fmla="*/ 1397216 h 1587534"/>
              <a:gd name="connsiteX17" fmla="*/ 8127667 w 9662615"/>
              <a:gd name="connsiteY17" fmla="*/ 1418254 h 1587534"/>
              <a:gd name="connsiteX18" fmla="*/ 7974579 w 9662615"/>
              <a:gd name="connsiteY18" fmla="*/ 1383439 h 1587534"/>
              <a:gd name="connsiteX19" fmla="*/ 7768351 w 9662615"/>
              <a:gd name="connsiteY19" fmla="*/ 1395051 h 1587534"/>
              <a:gd name="connsiteX20" fmla="*/ 7635985 w 9662615"/>
              <a:gd name="connsiteY20" fmla="*/ 1386363 h 1587534"/>
              <a:gd name="connsiteX21" fmla="*/ 7466069 w 9662615"/>
              <a:gd name="connsiteY21" fmla="*/ 1377654 h 1587534"/>
              <a:gd name="connsiteX22" fmla="*/ 7355642 w 9662615"/>
              <a:gd name="connsiteY22" fmla="*/ 1407761 h 1587534"/>
              <a:gd name="connsiteX23" fmla="*/ 7151610 w 9662615"/>
              <a:gd name="connsiteY23" fmla="*/ 1397856 h 1587534"/>
              <a:gd name="connsiteX24" fmla="*/ 7082147 w 9662615"/>
              <a:gd name="connsiteY24" fmla="*/ 1406113 h 1587534"/>
              <a:gd name="connsiteX25" fmla="*/ 7014958 w 9662615"/>
              <a:gd name="connsiteY25" fmla="*/ 1396883 h 1587534"/>
              <a:gd name="connsiteX26" fmla="*/ 6907567 w 9662615"/>
              <a:gd name="connsiteY26" fmla="*/ 1419149 h 1587534"/>
              <a:gd name="connsiteX27" fmla="*/ 6748428 w 9662615"/>
              <a:gd name="connsiteY27" fmla="*/ 1420308 h 1587534"/>
              <a:gd name="connsiteX28" fmla="*/ 6654257 w 9662615"/>
              <a:gd name="connsiteY28" fmla="*/ 1424143 h 1587534"/>
              <a:gd name="connsiteX29" fmla="*/ 6620123 w 9662615"/>
              <a:gd name="connsiteY29" fmla="*/ 1430535 h 1587534"/>
              <a:gd name="connsiteX30" fmla="*/ 6571355 w 9662615"/>
              <a:gd name="connsiteY30" fmla="*/ 1436144 h 1587534"/>
              <a:gd name="connsiteX31" fmla="*/ 6486557 w 9662615"/>
              <a:gd name="connsiteY31" fmla="*/ 1449861 h 1587534"/>
              <a:gd name="connsiteX32" fmla="*/ 6370419 w 9662615"/>
              <a:gd name="connsiteY32" fmla="*/ 1461649 h 1587534"/>
              <a:gd name="connsiteX33" fmla="*/ 6278839 w 9662615"/>
              <a:gd name="connsiteY33" fmla="*/ 1449160 h 1587534"/>
              <a:gd name="connsiteX34" fmla="*/ 6272455 w 9662615"/>
              <a:gd name="connsiteY34" fmla="*/ 1453191 h 1587534"/>
              <a:gd name="connsiteX35" fmla="*/ 6212659 w 9662615"/>
              <a:gd name="connsiteY35" fmla="*/ 1454850 h 1587534"/>
              <a:gd name="connsiteX36" fmla="*/ 6069317 w 9662615"/>
              <a:gd name="connsiteY36" fmla="*/ 1445838 h 1587534"/>
              <a:gd name="connsiteX37" fmla="*/ 5878477 w 9662615"/>
              <a:gd name="connsiteY37" fmla="*/ 1439180 h 1587534"/>
              <a:gd name="connsiteX38" fmla="*/ 5838387 w 9662615"/>
              <a:gd name="connsiteY38" fmla="*/ 1444679 h 1587534"/>
              <a:gd name="connsiteX39" fmla="*/ 5771136 w 9662615"/>
              <a:gd name="connsiteY39" fmla="*/ 1453639 h 1587534"/>
              <a:gd name="connsiteX40" fmla="*/ 5724081 w 9662615"/>
              <a:gd name="connsiteY40" fmla="*/ 1470431 h 1587534"/>
              <a:gd name="connsiteX41" fmla="*/ 5666577 w 9662615"/>
              <a:gd name="connsiteY41" fmla="*/ 1473921 h 1587534"/>
              <a:gd name="connsiteX42" fmla="*/ 5649068 w 9662615"/>
              <a:gd name="connsiteY42" fmla="*/ 1461676 h 1587534"/>
              <a:gd name="connsiteX43" fmla="*/ 5588902 w 9662615"/>
              <a:gd name="connsiteY43" fmla="*/ 1469647 h 1587534"/>
              <a:gd name="connsiteX44" fmla="*/ 5498090 w 9662615"/>
              <a:gd name="connsiteY44" fmla="*/ 1483173 h 1587534"/>
              <a:gd name="connsiteX45" fmla="*/ 5444641 w 9662615"/>
              <a:gd name="connsiteY45" fmla="*/ 1487602 h 1587534"/>
              <a:gd name="connsiteX46" fmla="*/ 5299812 w 9662615"/>
              <a:gd name="connsiteY46" fmla="*/ 1503362 h 1587534"/>
              <a:gd name="connsiteX47" fmla="*/ 5213947 w 9662615"/>
              <a:gd name="connsiteY47" fmla="*/ 1516637 h 1587534"/>
              <a:gd name="connsiteX48" fmla="*/ 5090342 w 9662615"/>
              <a:gd name="connsiteY48" fmla="*/ 1546680 h 1587534"/>
              <a:gd name="connsiteX49" fmla="*/ 5082104 w 9662615"/>
              <a:gd name="connsiteY49" fmla="*/ 1547781 h 1587534"/>
              <a:gd name="connsiteX50" fmla="*/ 5059484 w 9662615"/>
              <a:gd name="connsiteY50" fmla="*/ 1546802 h 1587534"/>
              <a:gd name="connsiteX51" fmla="*/ 5050958 w 9662615"/>
              <a:gd name="connsiteY51" fmla="*/ 1545776 h 1587534"/>
              <a:gd name="connsiteX52" fmla="*/ 5038524 w 9662615"/>
              <a:gd name="connsiteY52" fmla="*/ 1545675 h 1587534"/>
              <a:gd name="connsiteX53" fmla="*/ 5038223 w 9662615"/>
              <a:gd name="connsiteY53" fmla="*/ 1545881 h 1587534"/>
              <a:gd name="connsiteX54" fmla="*/ 5026564 w 9662615"/>
              <a:gd name="connsiteY54" fmla="*/ 1545376 h 1587534"/>
              <a:gd name="connsiteX55" fmla="*/ 4969433 w 9662615"/>
              <a:gd name="connsiteY55" fmla="*/ 1540263 h 1587534"/>
              <a:gd name="connsiteX56" fmla="*/ 4894799 w 9662615"/>
              <a:gd name="connsiteY56" fmla="*/ 1559476 h 1587534"/>
              <a:gd name="connsiteX57" fmla="*/ 4863775 w 9662615"/>
              <a:gd name="connsiteY57" fmla="*/ 1562633 h 1587534"/>
              <a:gd name="connsiteX58" fmla="*/ 4847242 w 9662615"/>
              <a:gd name="connsiteY58" fmla="*/ 1565435 h 1587534"/>
              <a:gd name="connsiteX59" fmla="*/ 4830335 w 9662615"/>
              <a:gd name="connsiteY59" fmla="*/ 1587534 h 1587534"/>
              <a:gd name="connsiteX60" fmla="*/ 4791466 w 9662615"/>
              <a:gd name="connsiteY60" fmla="*/ 1561324 h 1587534"/>
              <a:gd name="connsiteX61" fmla="*/ 4784247 w 9662615"/>
              <a:gd name="connsiteY61" fmla="*/ 1562342 h 1587534"/>
              <a:gd name="connsiteX62" fmla="*/ 4748477 w 9662615"/>
              <a:gd name="connsiteY62" fmla="*/ 1556925 h 1587534"/>
              <a:gd name="connsiteX63" fmla="*/ 4730033 w 9662615"/>
              <a:gd name="connsiteY63" fmla="*/ 1555274 h 1587534"/>
              <a:gd name="connsiteX64" fmla="*/ 4724747 w 9662615"/>
              <a:gd name="connsiteY64" fmla="*/ 1552439 h 1587534"/>
              <a:gd name="connsiteX65" fmla="*/ 4697562 w 9662615"/>
              <a:gd name="connsiteY65" fmla="*/ 1551206 h 1587534"/>
              <a:gd name="connsiteX66" fmla="*/ 4694469 w 9662615"/>
              <a:gd name="connsiteY66" fmla="*/ 1551958 h 1587534"/>
              <a:gd name="connsiteX67" fmla="*/ 4671940 w 9662615"/>
              <a:gd name="connsiteY67" fmla="*/ 1547617 h 1587534"/>
              <a:gd name="connsiteX68" fmla="*/ 4589320 w 9662615"/>
              <a:gd name="connsiteY68" fmla="*/ 1534660 h 1587534"/>
              <a:gd name="connsiteX69" fmla="*/ 4422155 w 9662615"/>
              <a:gd name="connsiteY69" fmla="*/ 1542059 h 1587534"/>
              <a:gd name="connsiteX70" fmla="*/ 4221826 w 9662615"/>
              <a:gd name="connsiteY70" fmla="*/ 1508923 h 1587534"/>
              <a:gd name="connsiteX71" fmla="*/ 4096601 w 9662615"/>
              <a:gd name="connsiteY71" fmla="*/ 1521563 h 1587534"/>
              <a:gd name="connsiteX72" fmla="*/ 3970635 w 9662615"/>
              <a:gd name="connsiteY72" fmla="*/ 1544815 h 1587534"/>
              <a:gd name="connsiteX73" fmla="*/ 3833906 w 9662615"/>
              <a:gd name="connsiteY73" fmla="*/ 1516637 h 1587534"/>
              <a:gd name="connsiteX74" fmla="*/ 3696258 w 9662615"/>
              <a:gd name="connsiteY74" fmla="*/ 1537563 h 1587534"/>
              <a:gd name="connsiteX75" fmla="*/ 3594070 w 9662615"/>
              <a:gd name="connsiteY75" fmla="*/ 1509422 h 1587534"/>
              <a:gd name="connsiteX76" fmla="*/ 3565233 w 9662615"/>
              <a:gd name="connsiteY76" fmla="*/ 1515122 h 1587534"/>
              <a:gd name="connsiteX77" fmla="*/ 3560267 w 9662615"/>
              <a:gd name="connsiteY77" fmla="*/ 1516288 h 1587534"/>
              <a:gd name="connsiteX78" fmla="*/ 3540258 w 9662615"/>
              <a:gd name="connsiteY78" fmla="*/ 1516976 h 1587534"/>
              <a:gd name="connsiteX79" fmla="*/ 3534780 w 9662615"/>
              <a:gd name="connsiteY79" fmla="*/ 1522141 h 1587534"/>
              <a:gd name="connsiteX80" fmla="*/ 3504783 w 9662615"/>
              <a:gd name="connsiteY80" fmla="*/ 1526739 h 1587534"/>
              <a:gd name="connsiteX81" fmla="*/ 3430805 w 9662615"/>
              <a:gd name="connsiteY81" fmla="*/ 1542521 h 1587534"/>
              <a:gd name="connsiteX82" fmla="*/ 3292707 w 9662615"/>
              <a:gd name="connsiteY82" fmla="*/ 1520490 h 1587534"/>
              <a:gd name="connsiteX83" fmla="*/ 3187872 w 9662615"/>
              <a:gd name="connsiteY83" fmla="*/ 1519991 h 1587534"/>
              <a:gd name="connsiteX84" fmla="*/ 3148026 w 9662615"/>
              <a:gd name="connsiteY84" fmla="*/ 1524777 h 1587534"/>
              <a:gd name="connsiteX85" fmla="*/ 3092394 w 9662615"/>
              <a:gd name="connsiteY85" fmla="*/ 1528115 h 1587534"/>
              <a:gd name="connsiteX86" fmla="*/ 2994200 w 9662615"/>
              <a:gd name="connsiteY86" fmla="*/ 1537857 h 1587534"/>
              <a:gd name="connsiteX87" fmla="*/ 2862301 w 9662615"/>
              <a:gd name="connsiteY87" fmla="*/ 1544250 h 1587534"/>
              <a:gd name="connsiteX88" fmla="*/ 2766335 w 9662615"/>
              <a:gd name="connsiteY88" fmla="*/ 1527662 h 1587534"/>
              <a:gd name="connsiteX89" fmla="*/ 2757836 w 9662615"/>
              <a:gd name="connsiteY89" fmla="*/ 1531371 h 1587534"/>
              <a:gd name="connsiteX90" fmla="*/ 2691555 w 9662615"/>
              <a:gd name="connsiteY90" fmla="*/ 1530283 h 1587534"/>
              <a:gd name="connsiteX91" fmla="*/ 2491676 w 9662615"/>
              <a:gd name="connsiteY91" fmla="*/ 1500859 h 1587534"/>
              <a:gd name="connsiteX92" fmla="*/ 2378036 w 9662615"/>
              <a:gd name="connsiteY92" fmla="*/ 1520645 h 1587534"/>
              <a:gd name="connsiteX93" fmla="*/ 2284269 w 9662615"/>
              <a:gd name="connsiteY93" fmla="*/ 1503068 h 1587534"/>
              <a:gd name="connsiteX94" fmla="*/ 2207104 w 9662615"/>
              <a:gd name="connsiteY94" fmla="*/ 1508888 h 1587534"/>
              <a:gd name="connsiteX95" fmla="*/ 2149226 w 9662615"/>
              <a:gd name="connsiteY95" fmla="*/ 1523409 h 1587534"/>
              <a:gd name="connsiteX96" fmla="*/ 2084783 w 9662615"/>
              <a:gd name="connsiteY96" fmla="*/ 1524245 h 1587534"/>
              <a:gd name="connsiteX97" fmla="*/ 2070075 w 9662615"/>
              <a:gd name="connsiteY97" fmla="*/ 1511285 h 1587534"/>
              <a:gd name="connsiteX98" fmla="*/ 2001057 w 9662615"/>
              <a:gd name="connsiteY98" fmla="*/ 1516449 h 1587534"/>
              <a:gd name="connsiteX99" fmla="*/ 1896330 w 9662615"/>
              <a:gd name="connsiteY99" fmla="*/ 1525725 h 1587534"/>
              <a:gd name="connsiteX100" fmla="*/ 1835994 w 9662615"/>
              <a:gd name="connsiteY100" fmla="*/ 1527678 h 1587534"/>
              <a:gd name="connsiteX101" fmla="*/ 1671119 w 9662615"/>
              <a:gd name="connsiteY101" fmla="*/ 1536701 h 1587534"/>
              <a:gd name="connsiteX102" fmla="*/ 1601337 w 9662615"/>
              <a:gd name="connsiteY102" fmla="*/ 1548552 h 1587534"/>
              <a:gd name="connsiteX103" fmla="*/ 1407755 w 9662615"/>
              <a:gd name="connsiteY103" fmla="*/ 1571444 h 1587534"/>
              <a:gd name="connsiteX104" fmla="*/ 1271994 w 9662615"/>
              <a:gd name="connsiteY104" fmla="*/ 1579471 h 1587534"/>
              <a:gd name="connsiteX105" fmla="*/ 1249226 w 9662615"/>
              <a:gd name="connsiteY105" fmla="*/ 1583140 h 1587534"/>
              <a:gd name="connsiteX106" fmla="*/ 1217719 w 9662615"/>
              <a:gd name="connsiteY106" fmla="*/ 1580863 h 1587534"/>
              <a:gd name="connsiteX107" fmla="*/ 1091432 w 9662615"/>
              <a:gd name="connsiteY107" fmla="*/ 1571003 h 1587534"/>
              <a:gd name="connsiteX108" fmla="*/ 992039 w 9662615"/>
              <a:gd name="connsiteY108" fmla="*/ 1556662 h 1587534"/>
              <a:gd name="connsiteX109" fmla="*/ 868264 w 9662615"/>
              <a:gd name="connsiteY109" fmla="*/ 1566392 h 1587534"/>
              <a:gd name="connsiteX110" fmla="*/ 792765 w 9662615"/>
              <a:gd name="connsiteY110" fmla="*/ 1563102 h 1587534"/>
              <a:gd name="connsiteX111" fmla="*/ 669055 w 9662615"/>
              <a:gd name="connsiteY111" fmla="*/ 1543638 h 1587534"/>
              <a:gd name="connsiteX112" fmla="*/ 506152 w 9662615"/>
              <a:gd name="connsiteY112" fmla="*/ 1549124 h 1587534"/>
              <a:gd name="connsiteX113" fmla="*/ 472797 w 9662615"/>
              <a:gd name="connsiteY113" fmla="*/ 1568904 h 1587534"/>
              <a:gd name="connsiteX114" fmla="*/ 427864 w 9662615"/>
              <a:gd name="connsiteY114" fmla="*/ 1580848 h 1587534"/>
              <a:gd name="connsiteX115" fmla="*/ 408381 w 9662615"/>
              <a:gd name="connsiteY115" fmla="*/ 1552940 h 1587534"/>
              <a:gd name="connsiteX116" fmla="*/ 267163 w 9662615"/>
              <a:gd name="connsiteY116" fmla="*/ 1531913 h 1587534"/>
              <a:gd name="connsiteX117" fmla="*/ 196644 w 9662615"/>
              <a:gd name="connsiteY117" fmla="*/ 1524565 h 1587534"/>
              <a:gd name="connsiteX118" fmla="*/ 86819 w 9662615"/>
              <a:gd name="connsiteY118" fmla="*/ 1519517 h 1587534"/>
              <a:gd name="connsiteX119" fmla="*/ 53369 w 9662615"/>
              <a:gd name="connsiteY119" fmla="*/ 1516853 h 1587534"/>
              <a:gd name="connsiteX120" fmla="*/ 2359 w 9662615"/>
              <a:gd name="connsiteY120" fmla="*/ 1515247 h 1587534"/>
              <a:gd name="connsiteX121" fmla="*/ 0 w 9662615"/>
              <a:gd name="connsiteY121" fmla="*/ 1514932 h 1587534"/>
              <a:gd name="connsiteX122" fmla="*/ 0 w 9662615"/>
              <a:gd name="connsiteY122" fmla="*/ 0 h 1587534"/>
              <a:gd name="connsiteX0" fmla="*/ 0 w 9662615"/>
              <a:gd name="connsiteY0" fmla="*/ 0 h 1587534"/>
              <a:gd name="connsiteX1" fmla="*/ 9662615 w 9662615"/>
              <a:gd name="connsiteY1" fmla="*/ 0 h 1587534"/>
              <a:gd name="connsiteX2" fmla="*/ 9662615 w 9662615"/>
              <a:gd name="connsiteY2" fmla="*/ 1280346 h 1587534"/>
              <a:gd name="connsiteX3" fmla="*/ 9658420 w 9662615"/>
              <a:gd name="connsiteY3" fmla="*/ 1280106 h 1587534"/>
              <a:gd name="connsiteX4" fmla="*/ 9469546 w 9662615"/>
              <a:gd name="connsiteY4" fmla="*/ 1289837 h 1587534"/>
              <a:gd name="connsiteX5" fmla="*/ 9385895 w 9662615"/>
              <a:gd name="connsiteY5" fmla="*/ 1269203 h 1587534"/>
              <a:gd name="connsiteX6" fmla="*/ 9144767 w 9662615"/>
              <a:gd name="connsiteY6" fmla="*/ 1264120 h 1587534"/>
              <a:gd name="connsiteX7" fmla="*/ 8837252 w 9662615"/>
              <a:gd name="connsiteY7" fmla="*/ 1350515 h 1587534"/>
              <a:gd name="connsiteX8" fmla="*/ 8705466 w 9662615"/>
              <a:gd name="connsiteY8" fmla="*/ 1342419 h 1587534"/>
              <a:gd name="connsiteX9" fmla="*/ 8652221 w 9662615"/>
              <a:gd name="connsiteY9" fmla="*/ 1326906 h 1587534"/>
              <a:gd name="connsiteX10" fmla="*/ 8632312 w 9662615"/>
              <a:gd name="connsiteY10" fmla="*/ 1326025 h 1587534"/>
              <a:gd name="connsiteX11" fmla="*/ 8591582 w 9662615"/>
              <a:gd name="connsiteY11" fmla="*/ 1341666 h 1587534"/>
              <a:gd name="connsiteX12" fmla="*/ 8537336 w 9662615"/>
              <a:gd name="connsiteY12" fmla="*/ 1341684 h 1587534"/>
              <a:gd name="connsiteX13" fmla="*/ 8472508 w 9662615"/>
              <a:gd name="connsiteY13" fmla="*/ 1363109 h 1587534"/>
              <a:gd name="connsiteX14" fmla="*/ 8258477 w 9662615"/>
              <a:gd name="connsiteY14" fmla="*/ 1370666 h 1587534"/>
              <a:gd name="connsiteX15" fmla="*/ 8197961 w 9662615"/>
              <a:gd name="connsiteY15" fmla="*/ 1392804 h 1587534"/>
              <a:gd name="connsiteX16" fmla="*/ 8171196 w 9662615"/>
              <a:gd name="connsiteY16" fmla="*/ 1397216 h 1587534"/>
              <a:gd name="connsiteX17" fmla="*/ 8127667 w 9662615"/>
              <a:gd name="connsiteY17" fmla="*/ 1418254 h 1587534"/>
              <a:gd name="connsiteX18" fmla="*/ 7974579 w 9662615"/>
              <a:gd name="connsiteY18" fmla="*/ 1383439 h 1587534"/>
              <a:gd name="connsiteX19" fmla="*/ 7768351 w 9662615"/>
              <a:gd name="connsiteY19" fmla="*/ 1395051 h 1587534"/>
              <a:gd name="connsiteX20" fmla="*/ 7635985 w 9662615"/>
              <a:gd name="connsiteY20" fmla="*/ 1386363 h 1587534"/>
              <a:gd name="connsiteX21" fmla="*/ 7466069 w 9662615"/>
              <a:gd name="connsiteY21" fmla="*/ 1377654 h 1587534"/>
              <a:gd name="connsiteX22" fmla="*/ 7355642 w 9662615"/>
              <a:gd name="connsiteY22" fmla="*/ 1407761 h 1587534"/>
              <a:gd name="connsiteX23" fmla="*/ 7151610 w 9662615"/>
              <a:gd name="connsiteY23" fmla="*/ 1397856 h 1587534"/>
              <a:gd name="connsiteX24" fmla="*/ 7082147 w 9662615"/>
              <a:gd name="connsiteY24" fmla="*/ 1406113 h 1587534"/>
              <a:gd name="connsiteX25" fmla="*/ 7014958 w 9662615"/>
              <a:gd name="connsiteY25" fmla="*/ 1396883 h 1587534"/>
              <a:gd name="connsiteX26" fmla="*/ 6907567 w 9662615"/>
              <a:gd name="connsiteY26" fmla="*/ 1419149 h 1587534"/>
              <a:gd name="connsiteX27" fmla="*/ 6748428 w 9662615"/>
              <a:gd name="connsiteY27" fmla="*/ 1420308 h 1587534"/>
              <a:gd name="connsiteX28" fmla="*/ 6654257 w 9662615"/>
              <a:gd name="connsiteY28" fmla="*/ 1424143 h 1587534"/>
              <a:gd name="connsiteX29" fmla="*/ 6620123 w 9662615"/>
              <a:gd name="connsiteY29" fmla="*/ 1430535 h 1587534"/>
              <a:gd name="connsiteX30" fmla="*/ 6571355 w 9662615"/>
              <a:gd name="connsiteY30" fmla="*/ 1436144 h 1587534"/>
              <a:gd name="connsiteX31" fmla="*/ 6486557 w 9662615"/>
              <a:gd name="connsiteY31" fmla="*/ 1449861 h 1587534"/>
              <a:gd name="connsiteX32" fmla="*/ 6370419 w 9662615"/>
              <a:gd name="connsiteY32" fmla="*/ 1461649 h 1587534"/>
              <a:gd name="connsiteX33" fmla="*/ 6278839 w 9662615"/>
              <a:gd name="connsiteY33" fmla="*/ 1449160 h 1587534"/>
              <a:gd name="connsiteX34" fmla="*/ 6272455 w 9662615"/>
              <a:gd name="connsiteY34" fmla="*/ 1453191 h 1587534"/>
              <a:gd name="connsiteX35" fmla="*/ 6212659 w 9662615"/>
              <a:gd name="connsiteY35" fmla="*/ 1454850 h 1587534"/>
              <a:gd name="connsiteX36" fmla="*/ 6069317 w 9662615"/>
              <a:gd name="connsiteY36" fmla="*/ 1445838 h 1587534"/>
              <a:gd name="connsiteX37" fmla="*/ 5878477 w 9662615"/>
              <a:gd name="connsiteY37" fmla="*/ 1439180 h 1587534"/>
              <a:gd name="connsiteX38" fmla="*/ 5838387 w 9662615"/>
              <a:gd name="connsiteY38" fmla="*/ 1444679 h 1587534"/>
              <a:gd name="connsiteX39" fmla="*/ 5771136 w 9662615"/>
              <a:gd name="connsiteY39" fmla="*/ 1453639 h 1587534"/>
              <a:gd name="connsiteX40" fmla="*/ 5724081 w 9662615"/>
              <a:gd name="connsiteY40" fmla="*/ 1470431 h 1587534"/>
              <a:gd name="connsiteX41" fmla="*/ 5666577 w 9662615"/>
              <a:gd name="connsiteY41" fmla="*/ 1473921 h 1587534"/>
              <a:gd name="connsiteX42" fmla="*/ 5649068 w 9662615"/>
              <a:gd name="connsiteY42" fmla="*/ 1461676 h 1587534"/>
              <a:gd name="connsiteX43" fmla="*/ 5588902 w 9662615"/>
              <a:gd name="connsiteY43" fmla="*/ 1469647 h 1587534"/>
              <a:gd name="connsiteX44" fmla="*/ 5498090 w 9662615"/>
              <a:gd name="connsiteY44" fmla="*/ 1483173 h 1587534"/>
              <a:gd name="connsiteX45" fmla="*/ 5444641 w 9662615"/>
              <a:gd name="connsiteY45" fmla="*/ 1487602 h 1587534"/>
              <a:gd name="connsiteX46" fmla="*/ 5299812 w 9662615"/>
              <a:gd name="connsiteY46" fmla="*/ 1503362 h 1587534"/>
              <a:gd name="connsiteX47" fmla="*/ 5213947 w 9662615"/>
              <a:gd name="connsiteY47" fmla="*/ 1516637 h 1587534"/>
              <a:gd name="connsiteX48" fmla="*/ 5090342 w 9662615"/>
              <a:gd name="connsiteY48" fmla="*/ 1546680 h 1587534"/>
              <a:gd name="connsiteX49" fmla="*/ 5082104 w 9662615"/>
              <a:gd name="connsiteY49" fmla="*/ 1547781 h 1587534"/>
              <a:gd name="connsiteX50" fmla="*/ 5059484 w 9662615"/>
              <a:gd name="connsiteY50" fmla="*/ 1546802 h 1587534"/>
              <a:gd name="connsiteX51" fmla="*/ 5050958 w 9662615"/>
              <a:gd name="connsiteY51" fmla="*/ 1545776 h 1587534"/>
              <a:gd name="connsiteX52" fmla="*/ 5038524 w 9662615"/>
              <a:gd name="connsiteY52" fmla="*/ 1545675 h 1587534"/>
              <a:gd name="connsiteX53" fmla="*/ 5038223 w 9662615"/>
              <a:gd name="connsiteY53" fmla="*/ 1545881 h 1587534"/>
              <a:gd name="connsiteX54" fmla="*/ 5026564 w 9662615"/>
              <a:gd name="connsiteY54" fmla="*/ 1545376 h 1587534"/>
              <a:gd name="connsiteX55" fmla="*/ 4969433 w 9662615"/>
              <a:gd name="connsiteY55" fmla="*/ 1540263 h 1587534"/>
              <a:gd name="connsiteX56" fmla="*/ 4894799 w 9662615"/>
              <a:gd name="connsiteY56" fmla="*/ 1559476 h 1587534"/>
              <a:gd name="connsiteX57" fmla="*/ 4863775 w 9662615"/>
              <a:gd name="connsiteY57" fmla="*/ 1562633 h 1587534"/>
              <a:gd name="connsiteX58" fmla="*/ 4847242 w 9662615"/>
              <a:gd name="connsiteY58" fmla="*/ 1565435 h 1587534"/>
              <a:gd name="connsiteX59" fmla="*/ 4830335 w 9662615"/>
              <a:gd name="connsiteY59" fmla="*/ 1587534 h 1587534"/>
              <a:gd name="connsiteX60" fmla="*/ 4791466 w 9662615"/>
              <a:gd name="connsiteY60" fmla="*/ 1561324 h 1587534"/>
              <a:gd name="connsiteX61" fmla="*/ 4784247 w 9662615"/>
              <a:gd name="connsiteY61" fmla="*/ 1562342 h 1587534"/>
              <a:gd name="connsiteX62" fmla="*/ 4748477 w 9662615"/>
              <a:gd name="connsiteY62" fmla="*/ 1556925 h 1587534"/>
              <a:gd name="connsiteX63" fmla="*/ 4730033 w 9662615"/>
              <a:gd name="connsiteY63" fmla="*/ 1555274 h 1587534"/>
              <a:gd name="connsiteX64" fmla="*/ 4724747 w 9662615"/>
              <a:gd name="connsiteY64" fmla="*/ 1552439 h 1587534"/>
              <a:gd name="connsiteX65" fmla="*/ 4697562 w 9662615"/>
              <a:gd name="connsiteY65" fmla="*/ 1551206 h 1587534"/>
              <a:gd name="connsiteX66" fmla="*/ 4694469 w 9662615"/>
              <a:gd name="connsiteY66" fmla="*/ 1551958 h 1587534"/>
              <a:gd name="connsiteX67" fmla="*/ 4671940 w 9662615"/>
              <a:gd name="connsiteY67" fmla="*/ 1547617 h 1587534"/>
              <a:gd name="connsiteX68" fmla="*/ 4541612 w 9662615"/>
              <a:gd name="connsiteY68" fmla="*/ 1545262 h 1587534"/>
              <a:gd name="connsiteX69" fmla="*/ 4422155 w 9662615"/>
              <a:gd name="connsiteY69" fmla="*/ 1542059 h 1587534"/>
              <a:gd name="connsiteX70" fmla="*/ 4221826 w 9662615"/>
              <a:gd name="connsiteY70" fmla="*/ 1508923 h 1587534"/>
              <a:gd name="connsiteX71" fmla="*/ 4096601 w 9662615"/>
              <a:gd name="connsiteY71" fmla="*/ 1521563 h 1587534"/>
              <a:gd name="connsiteX72" fmla="*/ 3970635 w 9662615"/>
              <a:gd name="connsiteY72" fmla="*/ 1544815 h 1587534"/>
              <a:gd name="connsiteX73" fmla="*/ 3833906 w 9662615"/>
              <a:gd name="connsiteY73" fmla="*/ 1516637 h 1587534"/>
              <a:gd name="connsiteX74" fmla="*/ 3696258 w 9662615"/>
              <a:gd name="connsiteY74" fmla="*/ 1537563 h 1587534"/>
              <a:gd name="connsiteX75" fmla="*/ 3594070 w 9662615"/>
              <a:gd name="connsiteY75" fmla="*/ 1509422 h 1587534"/>
              <a:gd name="connsiteX76" fmla="*/ 3565233 w 9662615"/>
              <a:gd name="connsiteY76" fmla="*/ 1515122 h 1587534"/>
              <a:gd name="connsiteX77" fmla="*/ 3560267 w 9662615"/>
              <a:gd name="connsiteY77" fmla="*/ 1516288 h 1587534"/>
              <a:gd name="connsiteX78" fmla="*/ 3540258 w 9662615"/>
              <a:gd name="connsiteY78" fmla="*/ 1516976 h 1587534"/>
              <a:gd name="connsiteX79" fmla="*/ 3534780 w 9662615"/>
              <a:gd name="connsiteY79" fmla="*/ 1522141 h 1587534"/>
              <a:gd name="connsiteX80" fmla="*/ 3504783 w 9662615"/>
              <a:gd name="connsiteY80" fmla="*/ 1526739 h 1587534"/>
              <a:gd name="connsiteX81" fmla="*/ 3430805 w 9662615"/>
              <a:gd name="connsiteY81" fmla="*/ 1542521 h 1587534"/>
              <a:gd name="connsiteX82" fmla="*/ 3292707 w 9662615"/>
              <a:gd name="connsiteY82" fmla="*/ 1520490 h 1587534"/>
              <a:gd name="connsiteX83" fmla="*/ 3187872 w 9662615"/>
              <a:gd name="connsiteY83" fmla="*/ 1519991 h 1587534"/>
              <a:gd name="connsiteX84" fmla="*/ 3148026 w 9662615"/>
              <a:gd name="connsiteY84" fmla="*/ 1524777 h 1587534"/>
              <a:gd name="connsiteX85" fmla="*/ 3092394 w 9662615"/>
              <a:gd name="connsiteY85" fmla="*/ 1528115 h 1587534"/>
              <a:gd name="connsiteX86" fmla="*/ 2994200 w 9662615"/>
              <a:gd name="connsiteY86" fmla="*/ 1537857 h 1587534"/>
              <a:gd name="connsiteX87" fmla="*/ 2862301 w 9662615"/>
              <a:gd name="connsiteY87" fmla="*/ 1544250 h 1587534"/>
              <a:gd name="connsiteX88" fmla="*/ 2766335 w 9662615"/>
              <a:gd name="connsiteY88" fmla="*/ 1527662 h 1587534"/>
              <a:gd name="connsiteX89" fmla="*/ 2757836 w 9662615"/>
              <a:gd name="connsiteY89" fmla="*/ 1531371 h 1587534"/>
              <a:gd name="connsiteX90" fmla="*/ 2691555 w 9662615"/>
              <a:gd name="connsiteY90" fmla="*/ 1530283 h 1587534"/>
              <a:gd name="connsiteX91" fmla="*/ 2491676 w 9662615"/>
              <a:gd name="connsiteY91" fmla="*/ 1500859 h 1587534"/>
              <a:gd name="connsiteX92" fmla="*/ 2378036 w 9662615"/>
              <a:gd name="connsiteY92" fmla="*/ 1520645 h 1587534"/>
              <a:gd name="connsiteX93" fmla="*/ 2284269 w 9662615"/>
              <a:gd name="connsiteY93" fmla="*/ 1503068 h 1587534"/>
              <a:gd name="connsiteX94" fmla="*/ 2207104 w 9662615"/>
              <a:gd name="connsiteY94" fmla="*/ 1508888 h 1587534"/>
              <a:gd name="connsiteX95" fmla="*/ 2149226 w 9662615"/>
              <a:gd name="connsiteY95" fmla="*/ 1523409 h 1587534"/>
              <a:gd name="connsiteX96" fmla="*/ 2084783 w 9662615"/>
              <a:gd name="connsiteY96" fmla="*/ 1524245 h 1587534"/>
              <a:gd name="connsiteX97" fmla="*/ 2070075 w 9662615"/>
              <a:gd name="connsiteY97" fmla="*/ 1511285 h 1587534"/>
              <a:gd name="connsiteX98" fmla="*/ 2001057 w 9662615"/>
              <a:gd name="connsiteY98" fmla="*/ 1516449 h 1587534"/>
              <a:gd name="connsiteX99" fmla="*/ 1896330 w 9662615"/>
              <a:gd name="connsiteY99" fmla="*/ 1525725 h 1587534"/>
              <a:gd name="connsiteX100" fmla="*/ 1835994 w 9662615"/>
              <a:gd name="connsiteY100" fmla="*/ 1527678 h 1587534"/>
              <a:gd name="connsiteX101" fmla="*/ 1671119 w 9662615"/>
              <a:gd name="connsiteY101" fmla="*/ 1536701 h 1587534"/>
              <a:gd name="connsiteX102" fmla="*/ 1601337 w 9662615"/>
              <a:gd name="connsiteY102" fmla="*/ 1548552 h 1587534"/>
              <a:gd name="connsiteX103" fmla="*/ 1407755 w 9662615"/>
              <a:gd name="connsiteY103" fmla="*/ 1571444 h 1587534"/>
              <a:gd name="connsiteX104" fmla="*/ 1271994 w 9662615"/>
              <a:gd name="connsiteY104" fmla="*/ 1579471 h 1587534"/>
              <a:gd name="connsiteX105" fmla="*/ 1249226 w 9662615"/>
              <a:gd name="connsiteY105" fmla="*/ 1583140 h 1587534"/>
              <a:gd name="connsiteX106" fmla="*/ 1217719 w 9662615"/>
              <a:gd name="connsiteY106" fmla="*/ 1580863 h 1587534"/>
              <a:gd name="connsiteX107" fmla="*/ 1091432 w 9662615"/>
              <a:gd name="connsiteY107" fmla="*/ 1571003 h 1587534"/>
              <a:gd name="connsiteX108" fmla="*/ 992039 w 9662615"/>
              <a:gd name="connsiteY108" fmla="*/ 1556662 h 1587534"/>
              <a:gd name="connsiteX109" fmla="*/ 868264 w 9662615"/>
              <a:gd name="connsiteY109" fmla="*/ 1566392 h 1587534"/>
              <a:gd name="connsiteX110" fmla="*/ 792765 w 9662615"/>
              <a:gd name="connsiteY110" fmla="*/ 1563102 h 1587534"/>
              <a:gd name="connsiteX111" fmla="*/ 669055 w 9662615"/>
              <a:gd name="connsiteY111" fmla="*/ 1543638 h 1587534"/>
              <a:gd name="connsiteX112" fmla="*/ 506152 w 9662615"/>
              <a:gd name="connsiteY112" fmla="*/ 1549124 h 1587534"/>
              <a:gd name="connsiteX113" fmla="*/ 472797 w 9662615"/>
              <a:gd name="connsiteY113" fmla="*/ 1568904 h 1587534"/>
              <a:gd name="connsiteX114" fmla="*/ 427864 w 9662615"/>
              <a:gd name="connsiteY114" fmla="*/ 1580848 h 1587534"/>
              <a:gd name="connsiteX115" fmla="*/ 408381 w 9662615"/>
              <a:gd name="connsiteY115" fmla="*/ 1552940 h 1587534"/>
              <a:gd name="connsiteX116" fmla="*/ 267163 w 9662615"/>
              <a:gd name="connsiteY116" fmla="*/ 1531913 h 1587534"/>
              <a:gd name="connsiteX117" fmla="*/ 196644 w 9662615"/>
              <a:gd name="connsiteY117" fmla="*/ 1524565 h 1587534"/>
              <a:gd name="connsiteX118" fmla="*/ 86819 w 9662615"/>
              <a:gd name="connsiteY118" fmla="*/ 1519517 h 1587534"/>
              <a:gd name="connsiteX119" fmla="*/ 53369 w 9662615"/>
              <a:gd name="connsiteY119" fmla="*/ 1516853 h 1587534"/>
              <a:gd name="connsiteX120" fmla="*/ 2359 w 9662615"/>
              <a:gd name="connsiteY120" fmla="*/ 1515247 h 1587534"/>
              <a:gd name="connsiteX121" fmla="*/ 0 w 9662615"/>
              <a:gd name="connsiteY121" fmla="*/ 1514932 h 1587534"/>
              <a:gd name="connsiteX122" fmla="*/ 0 w 9662615"/>
              <a:gd name="connsiteY122" fmla="*/ 0 h 1587534"/>
              <a:gd name="connsiteX0" fmla="*/ 0 w 9662615"/>
              <a:gd name="connsiteY0" fmla="*/ 0 h 1587534"/>
              <a:gd name="connsiteX1" fmla="*/ 9662615 w 9662615"/>
              <a:gd name="connsiteY1" fmla="*/ 0 h 1587534"/>
              <a:gd name="connsiteX2" fmla="*/ 9662615 w 9662615"/>
              <a:gd name="connsiteY2" fmla="*/ 1280346 h 1587534"/>
              <a:gd name="connsiteX3" fmla="*/ 9658420 w 9662615"/>
              <a:gd name="connsiteY3" fmla="*/ 1280106 h 1587534"/>
              <a:gd name="connsiteX4" fmla="*/ 9469546 w 9662615"/>
              <a:gd name="connsiteY4" fmla="*/ 1289837 h 1587534"/>
              <a:gd name="connsiteX5" fmla="*/ 9385895 w 9662615"/>
              <a:gd name="connsiteY5" fmla="*/ 1269203 h 1587534"/>
              <a:gd name="connsiteX6" fmla="*/ 9144767 w 9662615"/>
              <a:gd name="connsiteY6" fmla="*/ 1264120 h 1587534"/>
              <a:gd name="connsiteX7" fmla="*/ 8837252 w 9662615"/>
              <a:gd name="connsiteY7" fmla="*/ 1350515 h 1587534"/>
              <a:gd name="connsiteX8" fmla="*/ 8705466 w 9662615"/>
              <a:gd name="connsiteY8" fmla="*/ 1342419 h 1587534"/>
              <a:gd name="connsiteX9" fmla="*/ 8652221 w 9662615"/>
              <a:gd name="connsiteY9" fmla="*/ 1326906 h 1587534"/>
              <a:gd name="connsiteX10" fmla="*/ 8632312 w 9662615"/>
              <a:gd name="connsiteY10" fmla="*/ 1326025 h 1587534"/>
              <a:gd name="connsiteX11" fmla="*/ 8591582 w 9662615"/>
              <a:gd name="connsiteY11" fmla="*/ 1341666 h 1587534"/>
              <a:gd name="connsiteX12" fmla="*/ 8537336 w 9662615"/>
              <a:gd name="connsiteY12" fmla="*/ 1341684 h 1587534"/>
              <a:gd name="connsiteX13" fmla="*/ 8472508 w 9662615"/>
              <a:gd name="connsiteY13" fmla="*/ 1363109 h 1587534"/>
              <a:gd name="connsiteX14" fmla="*/ 8258477 w 9662615"/>
              <a:gd name="connsiteY14" fmla="*/ 1370666 h 1587534"/>
              <a:gd name="connsiteX15" fmla="*/ 8197961 w 9662615"/>
              <a:gd name="connsiteY15" fmla="*/ 1392804 h 1587534"/>
              <a:gd name="connsiteX16" fmla="*/ 8171196 w 9662615"/>
              <a:gd name="connsiteY16" fmla="*/ 1397216 h 1587534"/>
              <a:gd name="connsiteX17" fmla="*/ 8127667 w 9662615"/>
              <a:gd name="connsiteY17" fmla="*/ 1418254 h 1587534"/>
              <a:gd name="connsiteX18" fmla="*/ 7974579 w 9662615"/>
              <a:gd name="connsiteY18" fmla="*/ 1383439 h 1587534"/>
              <a:gd name="connsiteX19" fmla="*/ 7768351 w 9662615"/>
              <a:gd name="connsiteY19" fmla="*/ 1395051 h 1587534"/>
              <a:gd name="connsiteX20" fmla="*/ 7635985 w 9662615"/>
              <a:gd name="connsiteY20" fmla="*/ 1386363 h 1587534"/>
              <a:gd name="connsiteX21" fmla="*/ 7466069 w 9662615"/>
              <a:gd name="connsiteY21" fmla="*/ 1377654 h 1587534"/>
              <a:gd name="connsiteX22" fmla="*/ 7355642 w 9662615"/>
              <a:gd name="connsiteY22" fmla="*/ 1407761 h 1587534"/>
              <a:gd name="connsiteX23" fmla="*/ 7151610 w 9662615"/>
              <a:gd name="connsiteY23" fmla="*/ 1397856 h 1587534"/>
              <a:gd name="connsiteX24" fmla="*/ 7082147 w 9662615"/>
              <a:gd name="connsiteY24" fmla="*/ 1406113 h 1587534"/>
              <a:gd name="connsiteX25" fmla="*/ 7014958 w 9662615"/>
              <a:gd name="connsiteY25" fmla="*/ 1396883 h 1587534"/>
              <a:gd name="connsiteX26" fmla="*/ 6907567 w 9662615"/>
              <a:gd name="connsiteY26" fmla="*/ 1419149 h 1587534"/>
              <a:gd name="connsiteX27" fmla="*/ 6748428 w 9662615"/>
              <a:gd name="connsiteY27" fmla="*/ 1420308 h 1587534"/>
              <a:gd name="connsiteX28" fmla="*/ 6654257 w 9662615"/>
              <a:gd name="connsiteY28" fmla="*/ 1424143 h 1587534"/>
              <a:gd name="connsiteX29" fmla="*/ 6620123 w 9662615"/>
              <a:gd name="connsiteY29" fmla="*/ 1430535 h 1587534"/>
              <a:gd name="connsiteX30" fmla="*/ 6571355 w 9662615"/>
              <a:gd name="connsiteY30" fmla="*/ 1436144 h 1587534"/>
              <a:gd name="connsiteX31" fmla="*/ 6486557 w 9662615"/>
              <a:gd name="connsiteY31" fmla="*/ 1449861 h 1587534"/>
              <a:gd name="connsiteX32" fmla="*/ 6370419 w 9662615"/>
              <a:gd name="connsiteY32" fmla="*/ 1461649 h 1587534"/>
              <a:gd name="connsiteX33" fmla="*/ 6278839 w 9662615"/>
              <a:gd name="connsiteY33" fmla="*/ 1449160 h 1587534"/>
              <a:gd name="connsiteX34" fmla="*/ 6272455 w 9662615"/>
              <a:gd name="connsiteY34" fmla="*/ 1453191 h 1587534"/>
              <a:gd name="connsiteX35" fmla="*/ 6212659 w 9662615"/>
              <a:gd name="connsiteY35" fmla="*/ 1454850 h 1587534"/>
              <a:gd name="connsiteX36" fmla="*/ 6069317 w 9662615"/>
              <a:gd name="connsiteY36" fmla="*/ 1445838 h 1587534"/>
              <a:gd name="connsiteX37" fmla="*/ 5878477 w 9662615"/>
              <a:gd name="connsiteY37" fmla="*/ 1439180 h 1587534"/>
              <a:gd name="connsiteX38" fmla="*/ 5838387 w 9662615"/>
              <a:gd name="connsiteY38" fmla="*/ 1444679 h 1587534"/>
              <a:gd name="connsiteX39" fmla="*/ 5771136 w 9662615"/>
              <a:gd name="connsiteY39" fmla="*/ 1453639 h 1587534"/>
              <a:gd name="connsiteX40" fmla="*/ 5724081 w 9662615"/>
              <a:gd name="connsiteY40" fmla="*/ 1470431 h 1587534"/>
              <a:gd name="connsiteX41" fmla="*/ 5666577 w 9662615"/>
              <a:gd name="connsiteY41" fmla="*/ 1473921 h 1587534"/>
              <a:gd name="connsiteX42" fmla="*/ 5649068 w 9662615"/>
              <a:gd name="connsiteY42" fmla="*/ 1461676 h 1587534"/>
              <a:gd name="connsiteX43" fmla="*/ 5588902 w 9662615"/>
              <a:gd name="connsiteY43" fmla="*/ 1469647 h 1587534"/>
              <a:gd name="connsiteX44" fmla="*/ 5498090 w 9662615"/>
              <a:gd name="connsiteY44" fmla="*/ 1483173 h 1587534"/>
              <a:gd name="connsiteX45" fmla="*/ 5444641 w 9662615"/>
              <a:gd name="connsiteY45" fmla="*/ 1487602 h 1587534"/>
              <a:gd name="connsiteX46" fmla="*/ 5299812 w 9662615"/>
              <a:gd name="connsiteY46" fmla="*/ 1503362 h 1587534"/>
              <a:gd name="connsiteX47" fmla="*/ 5213947 w 9662615"/>
              <a:gd name="connsiteY47" fmla="*/ 1516637 h 1587534"/>
              <a:gd name="connsiteX48" fmla="*/ 5090342 w 9662615"/>
              <a:gd name="connsiteY48" fmla="*/ 1546680 h 1587534"/>
              <a:gd name="connsiteX49" fmla="*/ 5082104 w 9662615"/>
              <a:gd name="connsiteY49" fmla="*/ 1547781 h 1587534"/>
              <a:gd name="connsiteX50" fmla="*/ 5059484 w 9662615"/>
              <a:gd name="connsiteY50" fmla="*/ 1546802 h 1587534"/>
              <a:gd name="connsiteX51" fmla="*/ 5050958 w 9662615"/>
              <a:gd name="connsiteY51" fmla="*/ 1545776 h 1587534"/>
              <a:gd name="connsiteX52" fmla="*/ 5038524 w 9662615"/>
              <a:gd name="connsiteY52" fmla="*/ 1545675 h 1587534"/>
              <a:gd name="connsiteX53" fmla="*/ 5038223 w 9662615"/>
              <a:gd name="connsiteY53" fmla="*/ 1545881 h 1587534"/>
              <a:gd name="connsiteX54" fmla="*/ 5026564 w 9662615"/>
              <a:gd name="connsiteY54" fmla="*/ 1545376 h 1587534"/>
              <a:gd name="connsiteX55" fmla="*/ 4969433 w 9662615"/>
              <a:gd name="connsiteY55" fmla="*/ 1540263 h 1587534"/>
              <a:gd name="connsiteX56" fmla="*/ 4894799 w 9662615"/>
              <a:gd name="connsiteY56" fmla="*/ 1559476 h 1587534"/>
              <a:gd name="connsiteX57" fmla="*/ 4863775 w 9662615"/>
              <a:gd name="connsiteY57" fmla="*/ 1562633 h 1587534"/>
              <a:gd name="connsiteX58" fmla="*/ 4847242 w 9662615"/>
              <a:gd name="connsiteY58" fmla="*/ 1565435 h 1587534"/>
              <a:gd name="connsiteX59" fmla="*/ 4830335 w 9662615"/>
              <a:gd name="connsiteY59" fmla="*/ 1587534 h 1587534"/>
              <a:gd name="connsiteX60" fmla="*/ 4791466 w 9662615"/>
              <a:gd name="connsiteY60" fmla="*/ 1561324 h 1587534"/>
              <a:gd name="connsiteX61" fmla="*/ 4784247 w 9662615"/>
              <a:gd name="connsiteY61" fmla="*/ 1562342 h 1587534"/>
              <a:gd name="connsiteX62" fmla="*/ 4748477 w 9662615"/>
              <a:gd name="connsiteY62" fmla="*/ 1556925 h 1587534"/>
              <a:gd name="connsiteX63" fmla="*/ 4730033 w 9662615"/>
              <a:gd name="connsiteY63" fmla="*/ 1555274 h 1587534"/>
              <a:gd name="connsiteX64" fmla="*/ 4724747 w 9662615"/>
              <a:gd name="connsiteY64" fmla="*/ 1552439 h 1587534"/>
              <a:gd name="connsiteX65" fmla="*/ 4697562 w 9662615"/>
              <a:gd name="connsiteY65" fmla="*/ 1551206 h 1587534"/>
              <a:gd name="connsiteX66" fmla="*/ 4694469 w 9662615"/>
              <a:gd name="connsiteY66" fmla="*/ 1551958 h 1587534"/>
              <a:gd name="connsiteX67" fmla="*/ 4603028 w 9662615"/>
              <a:gd name="connsiteY67" fmla="*/ 1568821 h 1587534"/>
              <a:gd name="connsiteX68" fmla="*/ 4541612 w 9662615"/>
              <a:gd name="connsiteY68" fmla="*/ 1545262 h 1587534"/>
              <a:gd name="connsiteX69" fmla="*/ 4422155 w 9662615"/>
              <a:gd name="connsiteY69" fmla="*/ 1542059 h 1587534"/>
              <a:gd name="connsiteX70" fmla="*/ 4221826 w 9662615"/>
              <a:gd name="connsiteY70" fmla="*/ 1508923 h 1587534"/>
              <a:gd name="connsiteX71" fmla="*/ 4096601 w 9662615"/>
              <a:gd name="connsiteY71" fmla="*/ 1521563 h 1587534"/>
              <a:gd name="connsiteX72" fmla="*/ 3970635 w 9662615"/>
              <a:gd name="connsiteY72" fmla="*/ 1544815 h 1587534"/>
              <a:gd name="connsiteX73" fmla="*/ 3833906 w 9662615"/>
              <a:gd name="connsiteY73" fmla="*/ 1516637 h 1587534"/>
              <a:gd name="connsiteX74" fmla="*/ 3696258 w 9662615"/>
              <a:gd name="connsiteY74" fmla="*/ 1537563 h 1587534"/>
              <a:gd name="connsiteX75" fmla="*/ 3594070 w 9662615"/>
              <a:gd name="connsiteY75" fmla="*/ 1509422 h 1587534"/>
              <a:gd name="connsiteX76" fmla="*/ 3565233 w 9662615"/>
              <a:gd name="connsiteY76" fmla="*/ 1515122 h 1587534"/>
              <a:gd name="connsiteX77" fmla="*/ 3560267 w 9662615"/>
              <a:gd name="connsiteY77" fmla="*/ 1516288 h 1587534"/>
              <a:gd name="connsiteX78" fmla="*/ 3540258 w 9662615"/>
              <a:gd name="connsiteY78" fmla="*/ 1516976 h 1587534"/>
              <a:gd name="connsiteX79" fmla="*/ 3534780 w 9662615"/>
              <a:gd name="connsiteY79" fmla="*/ 1522141 h 1587534"/>
              <a:gd name="connsiteX80" fmla="*/ 3504783 w 9662615"/>
              <a:gd name="connsiteY80" fmla="*/ 1526739 h 1587534"/>
              <a:gd name="connsiteX81" fmla="*/ 3430805 w 9662615"/>
              <a:gd name="connsiteY81" fmla="*/ 1542521 h 1587534"/>
              <a:gd name="connsiteX82" fmla="*/ 3292707 w 9662615"/>
              <a:gd name="connsiteY82" fmla="*/ 1520490 h 1587534"/>
              <a:gd name="connsiteX83" fmla="*/ 3187872 w 9662615"/>
              <a:gd name="connsiteY83" fmla="*/ 1519991 h 1587534"/>
              <a:gd name="connsiteX84" fmla="*/ 3148026 w 9662615"/>
              <a:gd name="connsiteY84" fmla="*/ 1524777 h 1587534"/>
              <a:gd name="connsiteX85" fmla="*/ 3092394 w 9662615"/>
              <a:gd name="connsiteY85" fmla="*/ 1528115 h 1587534"/>
              <a:gd name="connsiteX86" fmla="*/ 2994200 w 9662615"/>
              <a:gd name="connsiteY86" fmla="*/ 1537857 h 1587534"/>
              <a:gd name="connsiteX87" fmla="*/ 2862301 w 9662615"/>
              <a:gd name="connsiteY87" fmla="*/ 1544250 h 1587534"/>
              <a:gd name="connsiteX88" fmla="*/ 2766335 w 9662615"/>
              <a:gd name="connsiteY88" fmla="*/ 1527662 h 1587534"/>
              <a:gd name="connsiteX89" fmla="*/ 2757836 w 9662615"/>
              <a:gd name="connsiteY89" fmla="*/ 1531371 h 1587534"/>
              <a:gd name="connsiteX90" fmla="*/ 2691555 w 9662615"/>
              <a:gd name="connsiteY90" fmla="*/ 1530283 h 1587534"/>
              <a:gd name="connsiteX91" fmla="*/ 2491676 w 9662615"/>
              <a:gd name="connsiteY91" fmla="*/ 1500859 h 1587534"/>
              <a:gd name="connsiteX92" fmla="*/ 2378036 w 9662615"/>
              <a:gd name="connsiteY92" fmla="*/ 1520645 h 1587534"/>
              <a:gd name="connsiteX93" fmla="*/ 2284269 w 9662615"/>
              <a:gd name="connsiteY93" fmla="*/ 1503068 h 1587534"/>
              <a:gd name="connsiteX94" fmla="*/ 2207104 w 9662615"/>
              <a:gd name="connsiteY94" fmla="*/ 1508888 h 1587534"/>
              <a:gd name="connsiteX95" fmla="*/ 2149226 w 9662615"/>
              <a:gd name="connsiteY95" fmla="*/ 1523409 h 1587534"/>
              <a:gd name="connsiteX96" fmla="*/ 2084783 w 9662615"/>
              <a:gd name="connsiteY96" fmla="*/ 1524245 h 1587534"/>
              <a:gd name="connsiteX97" fmla="*/ 2070075 w 9662615"/>
              <a:gd name="connsiteY97" fmla="*/ 1511285 h 1587534"/>
              <a:gd name="connsiteX98" fmla="*/ 2001057 w 9662615"/>
              <a:gd name="connsiteY98" fmla="*/ 1516449 h 1587534"/>
              <a:gd name="connsiteX99" fmla="*/ 1896330 w 9662615"/>
              <a:gd name="connsiteY99" fmla="*/ 1525725 h 1587534"/>
              <a:gd name="connsiteX100" fmla="*/ 1835994 w 9662615"/>
              <a:gd name="connsiteY100" fmla="*/ 1527678 h 1587534"/>
              <a:gd name="connsiteX101" fmla="*/ 1671119 w 9662615"/>
              <a:gd name="connsiteY101" fmla="*/ 1536701 h 1587534"/>
              <a:gd name="connsiteX102" fmla="*/ 1601337 w 9662615"/>
              <a:gd name="connsiteY102" fmla="*/ 1548552 h 1587534"/>
              <a:gd name="connsiteX103" fmla="*/ 1407755 w 9662615"/>
              <a:gd name="connsiteY103" fmla="*/ 1571444 h 1587534"/>
              <a:gd name="connsiteX104" fmla="*/ 1271994 w 9662615"/>
              <a:gd name="connsiteY104" fmla="*/ 1579471 h 1587534"/>
              <a:gd name="connsiteX105" fmla="*/ 1249226 w 9662615"/>
              <a:gd name="connsiteY105" fmla="*/ 1583140 h 1587534"/>
              <a:gd name="connsiteX106" fmla="*/ 1217719 w 9662615"/>
              <a:gd name="connsiteY106" fmla="*/ 1580863 h 1587534"/>
              <a:gd name="connsiteX107" fmla="*/ 1091432 w 9662615"/>
              <a:gd name="connsiteY107" fmla="*/ 1571003 h 1587534"/>
              <a:gd name="connsiteX108" fmla="*/ 992039 w 9662615"/>
              <a:gd name="connsiteY108" fmla="*/ 1556662 h 1587534"/>
              <a:gd name="connsiteX109" fmla="*/ 868264 w 9662615"/>
              <a:gd name="connsiteY109" fmla="*/ 1566392 h 1587534"/>
              <a:gd name="connsiteX110" fmla="*/ 792765 w 9662615"/>
              <a:gd name="connsiteY110" fmla="*/ 1563102 h 1587534"/>
              <a:gd name="connsiteX111" fmla="*/ 669055 w 9662615"/>
              <a:gd name="connsiteY111" fmla="*/ 1543638 h 1587534"/>
              <a:gd name="connsiteX112" fmla="*/ 506152 w 9662615"/>
              <a:gd name="connsiteY112" fmla="*/ 1549124 h 1587534"/>
              <a:gd name="connsiteX113" fmla="*/ 472797 w 9662615"/>
              <a:gd name="connsiteY113" fmla="*/ 1568904 h 1587534"/>
              <a:gd name="connsiteX114" fmla="*/ 427864 w 9662615"/>
              <a:gd name="connsiteY114" fmla="*/ 1580848 h 1587534"/>
              <a:gd name="connsiteX115" fmla="*/ 408381 w 9662615"/>
              <a:gd name="connsiteY115" fmla="*/ 1552940 h 1587534"/>
              <a:gd name="connsiteX116" fmla="*/ 267163 w 9662615"/>
              <a:gd name="connsiteY116" fmla="*/ 1531913 h 1587534"/>
              <a:gd name="connsiteX117" fmla="*/ 196644 w 9662615"/>
              <a:gd name="connsiteY117" fmla="*/ 1524565 h 1587534"/>
              <a:gd name="connsiteX118" fmla="*/ 86819 w 9662615"/>
              <a:gd name="connsiteY118" fmla="*/ 1519517 h 1587534"/>
              <a:gd name="connsiteX119" fmla="*/ 53369 w 9662615"/>
              <a:gd name="connsiteY119" fmla="*/ 1516853 h 1587534"/>
              <a:gd name="connsiteX120" fmla="*/ 2359 w 9662615"/>
              <a:gd name="connsiteY120" fmla="*/ 1515247 h 1587534"/>
              <a:gd name="connsiteX121" fmla="*/ 0 w 9662615"/>
              <a:gd name="connsiteY121" fmla="*/ 1514932 h 1587534"/>
              <a:gd name="connsiteX122" fmla="*/ 0 w 9662615"/>
              <a:gd name="connsiteY122" fmla="*/ 0 h 1587534"/>
              <a:gd name="connsiteX0" fmla="*/ 0 w 9662615"/>
              <a:gd name="connsiteY0" fmla="*/ 0 h 1587534"/>
              <a:gd name="connsiteX1" fmla="*/ 9662615 w 9662615"/>
              <a:gd name="connsiteY1" fmla="*/ 0 h 1587534"/>
              <a:gd name="connsiteX2" fmla="*/ 9662615 w 9662615"/>
              <a:gd name="connsiteY2" fmla="*/ 1280346 h 1587534"/>
              <a:gd name="connsiteX3" fmla="*/ 9658420 w 9662615"/>
              <a:gd name="connsiteY3" fmla="*/ 1280106 h 1587534"/>
              <a:gd name="connsiteX4" fmla="*/ 9469546 w 9662615"/>
              <a:gd name="connsiteY4" fmla="*/ 1289837 h 1587534"/>
              <a:gd name="connsiteX5" fmla="*/ 9385895 w 9662615"/>
              <a:gd name="connsiteY5" fmla="*/ 1269203 h 1587534"/>
              <a:gd name="connsiteX6" fmla="*/ 9144767 w 9662615"/>
              <a:gd name="connsiteY6" fmla="*/ 1264120 h 1587534"/>
              <a:gd name="connsiteX7" fmla="*/ 8837252 w 9662615"/>
              <a:gd name="connsiteY7" fmla="*/ 1350515 h 1587534"/>
              <a:gd name="connsiteX8" fmla="*/ 8705466 w 9662615"/>
              <a:gd name="connsiteY8" fmla="*/ 1342419 h 1587534"/>
              <a:gd name="connsiteX9" fmla="*/ 8652221 w 9662615"/>
              <a:gd name="connsiteY9" fmla="*/ 1326906 h 1587534"/>
              <a:gd name="connsiteX10" fmla="*/ 8632312 w 9662615"/>
              <a:gd name="connsiteY10" fmla="*/ 1326025 h 1587534"/>
              <a:gd name="connsiteX11" fmla="*/ 8591582 w 9662615"/>
              <a:gd name="connsiteY11" fmla="*/ 1341666 h 1587534"/>
              <a:gd name="connsiteX12" fmla="*/ 8537336 w 9662615"/>
              <a:gd name="connsiteY12" fmla="*/ 1341684 h 1587534"/>
              <a:gd name="connsiteX13" fmla="*/ 8472508 w 9662615"/>
              <a:gd name="connsiteY13" fmla="*/ 1363109 h 1587534"/>
              <a:gd name="connsiteX14" fmla="*/ 8258477 w 9662615"/>
              <a:gd name="connsiteY14" fmla="*/ 1370666 h 1587534"/>
              <a:gd name="connsiteX15" fmla="*/ 8197961 w 9662615"/>
              <a:gd name="connsiteY15" fmla="*/ 1392804 h 1587534"/>
              <a:gd name="connsiteX16" fmla="*/ 8171196 w 9662615"/>
              <a:gd name="connsiteY16" fmla="*/ 1397216 h 1587534"/>
              <a:gd name="connsiteX17" fmla="*/ 8127667 w 9662615"/>
              <a:gd name="connsiteY17" fmla="*/ 1418254 h 1587534"/>
              <a:gd name="connsiteX18" fmla="*/ 7974579 w 9662615"/>
              <a:gd name="connsiteY18" fmla="*/ 1383439 h 1587534"/>
              <a:gd name="connsiteX19" fmla="*/ 7768351 w 9662615"/>
              <a:gd name="connsiteY19" fmla="*/ 1395051 h 1587534"/>
              <a:gd name="connsiteX20" fmla="*/ 7635985 w 9662615"/>
              <a:gd name="connsiteY20" fmla="*/ 1386363 h 1587534"/>
              <a:gd name="connsiteX21" fmla="*/ 7466069 w 9662615"/>
              <a:gd name="connsiteY21" fmla="*/ 1377654 h 1587534"/>
              <a:gd name="connsiteX22" fmla="*/ 7355642 w 9662615"/>
              <a:gd name="connsiteY22" fmla="*/ 1407761 h 1587534"/>
              <a:gd name="connsiteX23" fmla="*/ 7151610 w 9662615"/>
              <a:gd name="connsiteY23" fmla="*/ 1397856 h 1587534"/>
              <a:gd name="connsiteX24" fmla="*/ 7082147 w 9662615"/>
              <a:gd name="connsiteY24" fmla="*/ 1406113 h 1587534"/>
              <a:gd name="connsiteX25" fmla="*/ 7014958 w 9662615"/>
              <a:gd name="connsiteY25" fmla="*/ 1396883 h 1587534"/>
              <a:gd name="connsiteX26" fmla="*/ 6907567 w 9662615"/>
              <a:gd name="connsiteY26" fmla="*/ 1419149 h 1587534"/>
              <a:gd name="connsiteX27" fmla="*/ 6748428 w 9662615"/>
              <a:gd name="connsiteY27" fmla="*/ 1420308 h 1587534"/>
              <a:gd name="connsiteX28" fmla="*/ 6654257 w 9662615"/>
              <a:gd name="connsiteY28" fmla="*/ 1424143 h 1587534"/>
              <a:gd name="connsiteX29" fmla="*/ 6620123 w 9662615"/>
              <a:gd name="connsiteY29" fmla="*/ 1430535 h 1587534"/>
              <a:gd name="connsiteX30" fmla="*/ 6571355 w 9662615"/>
              <a:gd name="connsiteY30" fmla="*/ 1436144 h 1587534"/>
              <a:gd name="connsiteX31" fmla="*/ 6486557 w 9662615"/>
              <a:gd name="connsiteY31" fmla="*/ 1449861 h 1587534"/>
              <a:gd name="connsiteX32" fmla="*/ 6370419 w 9662615"/>
              <a:gd name="connsiteY32" fmla="*/ 1461649 h 1587534"/>
              <a:gd name="connsiteX33" fmla="*/ 6278839 w 9662615"/>
              <a:gd name="connsiteY33" fmla="*/ 1449160 h 1587534"/>
              <a:gd name="connsiteX34" fmla="*/ 6272455 w 9662615"/>
              <a:gd name="connsiteY34" fmla="*/ 1453191 h 1587534"/>
              <a:gd name="connsiteX35" fmla="*/ 6212659 w 9662615"/>
              <a:gd name="connsiteY35" fmla="*/ 1454850 h 1587534"/>
              <a:gd name="connsiteX36" fmla="*/ 6069317 w 9662615"/>
              <a:gd name="connsiteY36" fmla="*/ 1445838 h 1587534"/>
              <a:gd name="connsiteX37" fmla="*/ 5878477 w 9662615"/>
              <a:gd name="connsiteY37" fmla="*/ 1439180 h 1587534"/>
              <a:gd name="connsiteX38" fmla="*/ 5838387 w 9662615"/>
              <a:gd name="connsiteY38" fmla="*/ 1444679 h 1587534"/>
              <a:gd name="connsiteX39" fmla="*/ 5771136 w 9662615"/>
              <a:gd name="connsiteY39" fmla="*/ 1453639 h 1587534"/>
              <a:gd name="connsiteX40" fmla="*/ 5724081 w 9662615"/>
              <a:gd name="connsiteY40" fmla="*/ 1470431 h 1587534"/>
              <a:gd name="connsiteX41" fmla="*/ 5666577 w 9662615"/>
              <a:gd name="connsiteY41" fmla="*/ 1473921 h 1587534"/>
              <a:gd name="connsiteX42" fmla="*/ 5649068 w 9662615"/>
              <a:gd name="connsiteY42" fmla="*/ 1461676 h 1587534"/>
              <a:gd name="connsiteX43" fmla="*/ 5588902 w 9662615"/>
              <a:gd name="connsiteY43" fmla="*/ 1469647 h 1587534"/>
              <a:gd name="connsiteX44" fmla="*/ 5498090 w 9662615"/>
              <a:gd name="connsiteY44" fmla="*/ 1483173 h 1587534"/>
              <a:gd name="connsiteX45" fmla="*/ 5444641 w 9662615"/>
              <a:gd name="connsiteY45" fmla="*/ 1487602 h 1587534"/>
              <a:gd name="connsiteX46" fmla="*/ 5299812 w 9662615"/>
              <a:gd name="connsiteY46" fmla="*/ 1503362 h 1587534"/>
              <a:gd name="connsiteX47" fmla="*/ 5213947 w 9662615"/>
              <a:gd name="connsiteY47" fmla="*/ 1516637 h 1587534"/>
              <a:gd name="connsiteX48" fmla="*/ 5090342 w 9662615"/>
              <a:gd name="connsiteY48" fmla="*/ 1546680 h 1587534"/>
              <a:gd name="connsiteX49" fmla="*/ 5082104 w 9662615"/>
              <a:gd name="connsiteY49" fmla="*/ 1547781 h 1587534"/>
              <a:gd name="connsiteX50" fmla="*/ 5059484 w 9662615"/>
              <a:gd name="connsiteY50" fmla="*/ 1546802 h 1587534"/>
              <a:gd name="connsiteX51" fmla="*/ 5050958 w 9662615"/>
              <a:gd name="connsiteY51" fmla="*/ 1545776 h 1587534"/>
              <a:gd name="connsiteX52" fmla="*/ 5038524 w 9662615"/>
              <a:gd name="connsiteY52" fmla="*/ 1545675 h 1587534"/>
              <a:gd name="connsiteX53" fmla="*/ 5038223 w 9662615"/>
              <a:gd name="connsiteY53" fmla="*/ 1545881 h 1587534"/>
              <a:gd name="connsiteX54" fmla="*/ 5026564 w 9662615"/>
              <a:gd name="connsiteY54" fmla="*/ 1545376 h 1587534"/>
              <a:gd name="connsiteX55" fmla="*/ 4969433 w 9662615"/>
              <a:gd name="connsiteY55" fmla="*/ 1540263 h 1587534"/>
              <a:gd name="connsiteX56" fmla="*/ 4894799 w 9662615"/>
              <a:gd name="connsiteY56" fmla="*/ 1559476 h 1587534"/>
              <a:gd name="connsiteX57" fmla="*/ 4863775 w 9662615"/>
              <a:gd name="connsiteY57" fmla="*/ 1562633 h 1587534"/>
              <a:gd name="connsiteX58" fmla="*/ 4847242 w 9662615"/>
              <a:gd name="connsiteY58" fmla="*/ 1565435 h 1587534"/>
              <a:gd name="connsiteX59" fmla="*/ 4830335 w 9662615"/>
              <a:gd name="connsiteY59" fmla="*/ 1587534 h 1587534"/>
              <a:gd name="connsiteX60" fmla="*/ 4791466 w 9662615"/>
              <a:gd name="connsiteY60" fmla="*/ 1561324 h 1587534"/>
              <a:gd name="connsiteX61" fmla="*/ 4784247 w 9662615"/>
              <a:gd name="connsiteY61" fmla="*/ 1562342 h 1587534"/>
              <a:gd name="connsiteX62" fmla="*/ 4748477 w 9662615"/>
              <a:gd name="connsiteY62" fmla="*/ 1556925 h 1587534"/>
              <a:gd name="connsiteX63" fmla="*/ 4730033 w 9662615"/>
              <a:gd name="connsiteY63" fmla="*/ 1555274 h 1587534"/>
              <a:gd name="connsiteX64" fmla="*/ 4724747 w 9662615"/>
              <a:gd name="connsiteY64" fmla="*/ 1552439 h 1587534"/>
              <a:gd name="connsiteX65" fmla="*/ 4697562 w 9662615"/>
              <a:gd name="connsiteY65" fmla="*/ 1551206 h 1587534"/>
              <a:gd name="connsiteX66" fmla="*/ 4662664 w 9662615"/>
              <a:gd name="connsiteY66" fmla="*/ 1573162 h 1587534"/>
              <a:gd name="connsiteX67" fmla="*/ 4603028 w 9662615"/>
              <a:gd name="connsiteY67" fmla="*/ 1568821 h 1587534"/>
              <a:gd name="connsiteX68" fmla="*/ 4541612 w 9662615"/>
              <a:gd name="connsiteY68" fmla="*/ 1545262 h 1587534"/>
              <a:gd name="connsiteX69" fmla="*/ 4422155 w 9662615"/>
              <a:gd name="connsiteY69" fmla="*/ 1542059 h 1587534"/>
              <a:gd name="connsiteX70" fmla="*/ 4221826 w 9662615"/>
              <a:gd name="connsiteY70" fmla="*/ 1508923 h 1587534"/>
              <a:gd name="connsiteX71" fmla="*/ 4096601 w 9662615"/>
              <a:gd name="connsiteY71" fmla="*/ 1521563 h 1587534"/>
              <a:gd name="connsiteX72" fmla="*/ 3970635 w 9662615"/>
              <a:gd name="connsiteY72" fmla="*/ 1544815 h 1587534"/>
              <a:gd name="connsiteX73" fmla="*/ 3833906 w 9662615"/>
              <a:gd name="connsiteY73" fmla="*/ 1516637 h 1587534"/>
              <a:gd name="connsiteX74" fmla="*/ 3696258 w 9662615"/>
              <a:gd name="connsiteY74" fmla="*/ 1537563 h 1587534"/>
              <a:gd name="connsiteX75" fmla="*/ 3594070 w 9662615"/>
              <a:gd name="connsiteY75" fmla="*/ 1509422 h 1587534"/>
              <a:gd name="connsiteX76" fmla="*/ 3565233 w 9662615"/>
              <a:gd name="connsiteY76" fmla="*/ 1515122 h 1587534"/>
              <a:gd name="connsiteX77" fmla="*/ 3560267 w 9662615"/>
              <a:gd name="connsiteY77" fmla="*/ 1516288 h 1587534"/>
              <a:gd name="connsiteX78" fmla="*/ 3540258 w 9662615"/>
              <a:gd name="connsiteY78" fmla="*/ 1516976 h 1587534"/>
              <a:gd name="connsiteX79" fmla="*/ 3534780 w 9662615"/>
              <a:gd name="connsiteY79" fmla="*/ 1522141 h 1587534"/>
              <a:gd name="connsiteX80" fmla="*/ 3504783 w 9662615"/>
              <a:gd name="connsiteY80" fmla="*/ 1526739 h 1587534"/>
              <a:gd name="connsiteX81" fmla="*/ 3430805 w 9662615"/>
              <a:gd name="connsiteY81" fmla="*/ 1542521 h 1587534"/>
              <a:gd name="connsiteX82" fmla="*/ 3292707 w 9662615"/>
              <a:gd name="connsiteY82" fmla="*/ 1520490 h 1587534"/>
              <a:gd name="connsiteX83" fmla="*/ 3187872 w 9662615"/>
              <a:gd name="connsiteY83" fmla="*/ 1519991 h 1587534"/>
              <a:gd name="connsiteX84" fmla="*/ 3148026 w 9662615"/>
              <a:gd name="connsiteY84" fmla="*/ 1524777 h 1587534"/>
              <a:gd name="connsiteX85" fmla="*/ 3092394 w 9662615"/>
              <a:gd name="connsiteY85" fmla="*/ 1528115 h 1587534"/>
              <a:gd name="connsiteX86" fmla="*/ 2994200 w 9662615"/>
              <a:gd name="connsiteY86" fmla="*/ 1537857 h 1587534"/>
              <a:gd name="connsiteX87" fmla="*/ 2862301 w 9662615"/>
              <a:gd name="connsiteY87" fmla="*/ 1544250 h 1587534"/>
              <a:gd name="connsiteX88" fmla="*/ 2766335 w 9662615"/>
              <a:gd name="connsiteY88" fmla="*/ 1527662 h 1587534"/>
              <a:gd name="connsiteX89" fmla="*/ 2757836 w 9662615"/>
              <a:gd name="connsiteY89" fmla="*/ 1531371 h 1587534"/>
              <a:gd name="connsiteX90" fmla="*/ 2691555 w 9662615"/>
              <a:gd name="connsiteY90" fmla="*/ 1530283 h 1587534"/>
              <a:gd name="connsiteX91" fmla="*/ 2491676 w 9662615"/>
              <a:gd name="connsiteY91" fmla="*/ 1500859 h 1587534"/>
              <a:gd name="connsiteX92" fmla="*/ 2378036 w 9662615"/>
              <a:gd name="connsiteY92" fmla="*/ 1520645 h 1587534"/>
              <a:gd name="connsiteX93" fmla="*/ 2284269 w 9662615"/>
              <a:gd name="connsiteY93" fmla="*/ 1503068 h 1587534"/>
              <a:gd name="connsiteX94" fmla="*/ 2207104 w 9662615"/>
              <a:gd name="connsiteY94" fmla="*/ 1508888 h 1587534"/>
              <a:gd name="connsiteX95" fmla="*/ 2149226 w 9662615"/>
              <a:gd name="connsiteY95" fmla="*/ 1523409 h 1587534"/>
              <a:gd name="connsiteX96" fmla="*/ 2084783 w 9662615"/>
              <a:gd name="connsiteY96" fmla="*/ 1524245 h 1587534"/>
              <a:gd name="connsiteX97" fmla="*/ 2070075 w 9662615"/>
              <a:gd name="connsiteY97" fmla="*/ 1511285 h 1587534"/>
              <a:gd name="connsiteX98" fmla="*/ 2001057 w 9662615"/>
              <a:gd name="connsiteY98" fmla="*/ 1516449 h 1587534"/>
              <a:gd name="connsiteX99" fmla="*/ 1896330 w 9662615"/>
              <a:gd name="connsiteY99" fmla="*/ 1525725 h 1587534"/>
              <a:gd name="connsiteX100" fmla="*/ 1835994 w 9662615"/>
              <a:gd name="connsiteY100" fmla="*/ 1527678 h 1587534"/>
              <a:gd name="connsiteX101" fmla="*/ 1671119 w 9662615"/>
              <a:gd name="connsiteY101" fmla="*/ 1536701 h 1587534"/>
              <a:gd name="connsiteX102" fmla="*/ 1601337 w 9662615"/>
              <a:gd name="connsiteY102" fmla="*/ 1548552 h 1587534"/>
              <a:gd name="connsiteX103" fmla="*/ 1407755 w 9662615"/>
              <a:gd name="connsiteY103" fmla="*/ 1571444 h 1587534"/>
              <a:gd name="connsiteX104" fmla="*/ 1271994 w 9662615"/>
              <a:gd name="connsiteY104" fmla="*/ 1579471 h 1587534"/>
              <a:gd name="connsiteX105" fmla="*/ 1249226 w 9662615"/>
              <a:gd name="connsiteY105" fmla="*/ 1583140 h 1587534"/>
              <a:gd name="connsiteX106" fmla="*/ 1217719 w 9662615"/>
              <a:gd name="connsiteY106" fmla="*/ 1580863 h 1587534"/>
              <a:gd name="connsiteX107" fmla="*/ 1091432 w 9662615"/>
              <a:gd name="connsiteY107" fmla="*/ 1571003 h 1587534"/>
              <a:gd name="connsiteX108" fmla="*/ 992039 w 9662615"/>
              <a:gd name="connsiteY108" fmla="*/ 1556662 h 1587534"/>
              <a:gd name="connsiteX109" fmla="*/ 868264 w 9662615"/>
              <a:gd name="connsiteY109" fmla="*/ 1566392 h 1587534"/>
              <a:gd name="connsiteX110" fmla="*/ 792765 w 9662615"/>
              <a:gd name="connsiteY110" fmla="*/ 1563102 h 1587534"/>
              <a:gd name="connsiteX111" fmla="*/ 669055 w 9662615"/>
              <a:gd name="connsiteY111" fmla="*/ 1543638 h 1587534"/>
              <a:gd name="connsiteX112" fmla="*/ 506152 w 9662615"/>
              <a:gd name="connsiteY112" fmla="*/ 1549124 h 1587534"/>
              <a:gd name="connsiteX113" fmla="*/ 472797 w 9662615"/>
              <a:gd name="connsiteY113" fmla="*/ 1568904 h 1587534"/>
              <a:gd name="connsiteX114" fmla="*/ 427864 w 9662615"/>
              <a:gd name="connsiteY114" fmla="*/ 1580848 h 1587534"/>
              <a:gd name="connsiteX115" fmla="*/ 408381 w 9662615"/>
              <a:gd name="connsiteY115" fmla="*/ 1552940 h 1587534"/>
              <a:gd name="connsiteX116" fmla="*/ 267163 w 9662615"/>
              <a:gd name="connsiteY116" fmla="*/ 1531913 h 1587534"/>
              <a:gd name="connsiteX117" fmla="*/ 196644 w 9662615"/>
              <a:gd name="connsiteY117" fmla="*/ 1524565 h 1587534"/>
              <a:gd name="connsiteX118" fmla="*/ 86819 w 9662615"/>
              <a:gd name="connsiteY118" fmla="*/ 1519517 h 1587534"/>
              <a:gd name="connsiteX119" fmla="*/ 53369 w 9662615"/>
              <a:gd name="connsiteY119" fmla="*/ 1516853 h 1587534"/>
              <a:gd name="connsiteX120" fmla="*/ 2359 w 9662615"/>
              <a:gd name="connsiteY120" fmla="*/ 1515247 h 1587534"/>
              <a:gd name="connsiteX121" fmla="*/ 0 w 9662615"/>
              <a:gd name="connsiteY121" fmla="*/ 1514932 h 1587534"/>
              <a:gd name="connsiteX122" fmla="*/ 0 w 9662615"/>
              <a:gd name="connsiteY122" fmla="*/ 0 h 1587534"/>
              <a:gd name="connsiteX0" fmla="*/ 0 w 9662615"/>
              <a:gd name="connsiteY0" fmla="*/ 0 h 1587534"/>
              <a:gd name="connsiteX1" fmla="*/ 9662615 w 9662615"/>
              <a:gd name="connsiteY1" fmla="*/ 0 h 1587534"/>
              <a:gd name="connsiteX2" fmla="*/ 9662615 w 9662615"/>
              <a:gd name="connsiteY2" fmla="*/ 1280346 h 1587534"/>
              <a:gd name="connsiteX3" fmla="*/ 9658420 w 9662615"/>
              <a:gd name="connsiteY3" fmla="*/ 1280106 h 1587534"/>
              <a:gd name="connsiteX4" fmla="*/ 9469546 w 9662615"/>
              <a:gd name="connsiteY4" fmla="*/ 1289837 h 1587534"/>
              <a:gd name="connsiteX5" fmla="*/ 9385895 w 9662615"/>
              <a:gd name="connsiteY5" fmla="*/ 1269203 h 1587534"/>
              <a:gd name="connsiteX6" fmla="*/ 9144767 w 9662615"/>
              <a:gd name="connsiteY6" fmla="*/ 1264120 h 1587534"/>
              <a:gd name="connsiteX7" fmla="*/ 8837252 w 9662615"/>
              <a:gd name="connsiteY7" fmla="*/ 1350515 h 1587534"/>
              <a:gd name="connsiteX8" fmla="*/ 8705466 w 9662615"/>
              <a:gd name="connsiteY8" fmla="*/ 1342419 h 1587534"/>
              <a:gd name="connsiteX9" fmla="*/ 8652221 w 9662615"/>
              <a:gd name="connsiteY9" fmla="*/ 1326906 h 1587534"/>
              <a:gd name="connsiteX10" fmla="*/ 8632312 w 9662615"/>
              <a:gd name="connsiteY10" fmla="*/ 1326025 h 1587534"/>
              <a:gd name="connsiteX11" fmla="*/ 8591582 w 9662615"/>
              <a:gd name="connsiteY11" fmla="*/ 1341666 h 1587534"/>
              <a:gd name="connsiteX12" fmla="*/ 8537336 w 9662615"/>
              <a:gd name="connsiteY12" fmla="*/ 1341684 h 1587534"/>
              <a:gd name="connsiteX13" fmla="*/ 8472508 w 9662615"/>
              <a:gd name="connsiteY13" fmla="*/ 1363109 h 1587534"/>
              <a:gd name="connsiteX14" fmla="*/ 8258477 w 9662615"/>
              <a:gd name="connsiteY14" fmla="*/ 1370666 h 1587534"/>
              <a:gd name="connsiteX15" fmla="*/ 8197961 w 9662615"/>
              <a:gd name="connsiteY15" fmla="*/ 1392804 h 1587534"/>
              <a:gd name="connsiteX16" fmla="*/ 8171196 w 9662615"/>
              <a:gd name="connsiteY16" fmla="*/ 1397216 h 1587534"/>
              <a:gd name="connsiteX17" fmla="*/ 8127667 w 9662615"/>
              <a:gd name="connsiteY17" fmla="*/ 1418254 h 1587534"/>
              <a:gd name="connsiteX18" fmla="*/ 7974579 w 9662615"/>
              <a:gd name="connsiteY18" fmla="*/ 1383439 h 1587534"/>
              <a:gd name="connsiteX19" fmla="*/ 7768351 w 9662615"/>
              <a:gd name="connsiteY19" fmla="*/ 1395051 h 1587534"/>
              <a:gd name="connsiteX20" fmla="*/ 7635985 w 9662615"/>
              <a:gd name="connsiteY20" fmla="*/ 1386363 h 1587534"/>
              <a:gd name="connsiteX21" fmla="*/ 7466069 w 9662615"/>
              <a:gd name="connsiteY21" fmla="*/ 1377654 h 1587534"/>
              <a:gd name="connsiteX22" fmla="*/ 7355642 w 9662615"/>
              <a:gd name="connsiteY22" fmla="*/ 1407761 h 1587534"/>
              <a:gd name="connsiteX23" fmla="*/ 7151610 w 9662615"/>
              <a:gd name="connsiteY23" fmla="*/ 1397856 h 1587534"/>
              <a:gd name="connsiteX24" fmla="*/ 7082147 w 9662615"/>
              <a:gd name="connsiteY24" fmla="*/ 1406113 h 1587534"/>
              <a:gd name="connsiteX25" fmla="*/ 7014958 w 9662615"/>
              <a:gd name="connsiteY25" fmla="*/ 1396883 h 1587534"/>
              <a:gd name="connsiteX26" fmla="*/ 6907567 w 9662615"/>
              <a:gd name="connsiteY26" fmla="*/ 1419149 h 1587534"/>
              <a:gd name="connsiteX27" fmla="*/ 6748428 w 9662615"/>
              <a:gd name="connsiteY27" fmla="*/ 1420308 h 1587534"/>
              <a:gd name="connsiteX28" fmla="*/ 6654257 w 9662615"/>
              <a:gd name="connsiteY28" fmla="*/ 1424143 h 1587534"/>
              <a:gd name="connsiteX29" fmla="*/ 6620123 w 9662615"/>
              <a:gd name="connsiteY29" fmla="*/ 1430535 h 1587534"/>
              <a:gd name="connsiteX30" fmla="*/ 6571355 w 9662615"/>
              <a:gd name="connsiteY30" fmla="*/ 1436144 h 1587534"/>
              <a:gd name="connsiteX31" fmla="*/ 6486557 w 9662615"/>
              <a:gd name="connsiteY31" fmla="*/ 1449861 h 1587534"/>
              <a:gd name="connsiteX32" fmla="*/ 6370419 w 9662615"/>
              <a:gd name="connsiteY32" fmla="*/ 1461649 h 1587534"/>
              <a:gd name="connsiteX33" fmla="*/ 6278839 w 9662615"/>
              <a:gd name="connsiteY33" fmla="*/ 1449160 h 1587534"/>
              <a:gd name="connsiteX34" fmla="*/ 6272455 w 9662615"/>
              <a:gd name="connsiteY34" fmla="*/ 1453191 h 1587534"/>
              <a:gd name="connsiteX35" fmla="*/ 6212659 w 9662615"/>
              <a:gd name="connsiteY35" fmla="*/ 1454850 h 1587534"/>
              <a:gd name="connsiteX36" fmla="*/ 6069317 w 9662615"/>
              <a:gd name="connsiteY36" fmla="*/ 1445838 h 1587534"/>
              <a:gd name="connsiteX37" fmla="*/ 5878477 w 9662615"/>
              <a:gd name="connsiteY37" fmla="*/ 1439180 h 1587534"/>
              <a:gd name="connsiteX38" fmla="*/ 5838387 w 9662615"/>
              <a:gd name="connsiteY38" fmla="*/ 1444679 h 1587534"/>
              <a:gd name="connsiteX39" fmla="*/ 5771136 w 9662615"/>
              <a:gd name="connsiteY39" fmla="*/ 1453639 h 1587534"/>
              <a:gd name="connsiteX40" fmla="*/ 5724081 w 9662615"/>
              <a:gd name="connsiteY40" fmla="*/ 1470431 h 1587534"/>
              <a:gd name="connsiteX41" fmla="*/ 5666577 w 9662615"/>
              <a:gd name="connsiteY41" fmla="*/ 1473921 h 1587534"/>
              <a:gd name="connsiteX42" fmla="*/ 5649068 w 9662615"/>
              <a:gd name="connsiteY42" fmla="*/ 1461676 h 1587534"/>
              <a:gd name="connsiteX43" fmla="*/ 5588902 w 9662615"/>
              <a:gd name="connsiteY43" fmla="*/ 1469647 h 1587534"/>
              <a:gd name="connsiteX44" fmla="*/ 5498090 w 9662615"/>
              <a:gd name="connsiteY44" fmla="*/ 1483173 h 1587534"/>
              <a:gd name="connsiteX45" fmla="*/ 5444641 w 9662615"/>
              <a:gd name="connsiteY45" fmla="*/ 1487602 h 1587534"/>
              <a:gd name="connsiteX46" fmla="*/ 5299812 w 9662615"/>
              <a:gd name="connsiteY46" fmla="*/ 1503362 h 1587534"/>
              <a:gd name="connsiteX47" fmla="*/ 5213947 w 9662615"/>
              <a:gd name="connsiteY47" fmla="*/ 1516637 h 1587534"/>
              <a:gd name="connsiteX48" fmla="*/ 5090342 w 9662615"/>
              <a:gd name="connsiteY48" fmla="*/ 1546680 h 1587534"/>
              <a:gd name="connsiteX49" fmla="*/ 5082104 w 9662615"/>
              <a:gd name="connsiteY49" fmla="*/ 1547781 h 1587534"/>
              <a:gd name="connsiteX50" fmla="*/ 5059484 w 9662615"/>
              <a:gd name="connsiteY50" fmla="*/ 1546802 h 1587534"/>
              <a:gd name="connsiteX51" fmla="*/ 5050958 w 9662615"/>
              <a:gd name="connsiteY51" fmla="*/ 1545776 h 1587534"/>
              <a:gd name="connsiteX52" fmla="*/ 5038524 w 9662615"/>
              <a:gd name="connsiteY52" fmla="*/ 1545675 h 1587534"/>
              <a:gd name="connsiteX53" fmla="*/ 5038223 w 9662615"/>
              <a:gd name="connsiteY53" fmla="*/ 1545881 h 1587534"/>
              <a:gd name="connsiteX54" fmla="*/ 5026564 w 9662615"/>
              <a:gd name="connsiteY54" fmla="*/ 1545376 h 1587534"/>
              <a:gd name="connsiteX55" fmla="*/ 4969433 w 9662615"/>
              <a:gd name="connsiteY55" fmla="*/ 1540263 h 1587534"/>
              <a:gd name="connsiteX56" fmla="*/ 4921303 w 9662615"/>
              <a:gd name="connsiteY56" fmla="*/ 1575379 h 1587534"/>
              <a:gd name="connsiteX57" fmla="*/ 4863775 w 9662615"/>
              <a:gd name="connsiteY57" fmla="*/ 1562633 h 1587534"/>
              <a:gd name="connsiteX58" fmla="*/ 4847242 w 9662615"/>
              <a:gd name="connsiteY58" fmla="*/ 1565435 h 1587534"/>
              <a:gd name="connsiteX59" fmla="*/ 4830335 w 9662615"/>
              <a:gd name="connsiteY59" fmla="*/ 1587534 h 1587534"/>
              <a:gd name="connsiteX60" fmla="*/ 4791466 w 9662615"/>
              <a:gd name="connsiteY60" fmla="*/ 1561324 h 1587534"/>
              <a:gd name="connsiteX61" fmla="*/ 4784247 w 9662615"/>
              <a:gd name="connsiteY61" fmla="*/ 1562342 h 1587534"/>
              <a:gd name="connsiteX62" fmla="*/ 4748477 w 9662615"/>
              <a:gd name="connsiteY62" fmla="*/ 1556925 h 1587534"/>
              <a:gd name="connsiteX63" fmla="*/ 4730033 w 9662615"/>
              <a:gd name="connsiteY63" fmla="*/ 1555274 h 1587534"/>
              <a:gd name="connsiteX64" fmla="*/ 4724747 w 9662615"/>
              <a:gd name="connsiteY64" fmla="*/ 1552439 h 1587534"/>
              <a:gd name="connsiteX65" fmla="*/ 4697562 w 9662615"/>
              <a:gd name="connsiteY65" fmla="*/ 1551206 h 1587534"/>
              <a:gd name="connsiteX66" fmla="*/ 4662664 w 9662615"/>
              <a:gd name="connsiteY66" fmla="*/ 1573162 h 1587534"/>
              <a:gd name="connsiteX67" fmla="*/ 4603028 w 9662615"/>
              <a:gd name="connsiteY67" fmla="*/ 1568821 h 1587534"/>
              <a:gd name="connsiteX68" fmla="*/ 4541612 w 9662615"/>
              <a:gd name="connsiteY68" fmla="*/ 1545262 h 1587534"/>
              <a:gd name="connsiteX69" fmla="*/ 4422155 w 9662615"/>
              <a:gd name="connsiteY69" fmla="*/ 1542059 h 1587534"/>
              <a:gd name="connsiteX70" fmla="*/ 4221826 w 9662615"/>
              <a:gd name="connsiteY70" fmla="*/ 1508923 h 1587534"/>
              <a:gd name="connsiteX71" fmla="*/ 4096601 w 9662615"/>
              <a:gd name="connsiteY71" fmla="*/ 1521563 h 1587534"/>
              <a:gd name="connsiteX72" fmla="*/ 3970635 w 9662615"/>
              <a:gd name="connsiteY72" fmla="*/ 1544815 h 1587534"/>
              <a:gd name="connsiteX73" fmla="*/ 3833906 w 9662615"/>
              <a:gd name="connsiteY73" fmla="*/ 1516637 h 1587534"/>
              <a:gd name="connsiteX74" fmla="*/ 3696258 w 9662615"/>
              <a:gd name="connsiteY74" fmla="*/ 1537563 h 1587534"/>
              <a:gd name="connsiteX75" fmla="*/ 3594070 w 9662615"/>
              <a:gd name="connsiteY75" fmla="*/ 1509422 h 1587534"/>
              <a:gd name="connsiteX76" fmla="*/ 3565233 w 9662615"/>
              <a:gd name="connsiteY76" fmla="*/ 1515122 h 1587534"/>
              <a:gd name="connsiteX77" fmla="*/ 3560267 w 9662615"/>
              <a:gd name="connsiteY77" fmla="*/ 1516288 h 1587534"/>
              <a:gd name="connsiteX78" fmla="*/ 3540258 w 9662615"/>
              <a:gd name="connsiteY78" fmla="*/ 1516976 h 1587534"/>
              <a:gd name="connsiteX79" fmla="*/ 3534780 w 9662615"/>
              <a:gd name="connsiteY79" fmla="*/ 1522141 h 1587534"/>
              <a:gd name="connsiteX80" fmla="*/ 3504783 w 9662615"/>
              <a:gd name="connsiteY80" fmla="*/ 1526739 h 1587534"/>
              <a:gd name="connsiteX81" fmla="*/ 3430805 w 9662615"/>
              <a:gd name="connsiteY81" fmla="*/ 1542521 h 1587534"/>
              <a:gd name="connsiteX82" fmla="*/ 3292707 w 9662615"/>
              <a:gd name="connsiteY82" fmla="*/ 1520490 h 1587534"/>
              <a:gd name="connsiteX83" fmla="*/ 3187872 w 9662615"/>
              <a:gd name="connsiteY83" fmla="*/ 1519991 h 1587534"/>
              <a:gd name="connsiteX84" fmla="*/ 3148026 w 9662615"/>
              <a:gd name="connsiteY84" fmla="*/ 1524777 h 1587534"/>
              <a:gd name="connsiteX85" fmla="*/ 3092394 w 9662615"/>
              <a:gd name="connsiteY85" fmla="*/ 1528115 h 1587534"/>
              <a:gd name="connsiteX86" fmla="*/ 2994200 w 9662615"/>
              <a:gd name="connsiteY86" fmla="*/ 1537857 h 1587534"/>
              <a:gd name="connsiteX87" fmla="*/ 2862301 w 9662615"/>
              <a:gd name="connsiteY87" fmla="*/ 1544250 h 1587534"/>
              <a:gd name="connsiteX88" fmla="*/ 2766335 w 9662615"/>
              <a:gd name="connsiteY88" fmla="*/ 1527662 h 1587534"/>
              <a:gd name="connsiteX89" fmla="*/ 2757836 w 9662615"/>
              <a:gd name="connsiteY89" fmla="*/ 1531371 h 1587534"/>
              <a:gd name="connsiteX90" fmla="*/ 2691555 w 9662615"/>
              <a:gd name="connsiteY90" fmla="*/ 1530283 h 1587534"/>
              <a:gd name="connsiteX91" fmla="*/ 2491676 w 9662615"/>
              <a:gd name="connsiteY91" fmla="*/ 1500859 h 1587534"/>
              <a:gd name="connsiteX92" fmla="*/ 2378036 w 9662615"/>
              <a:gd name="connsiteY92" fmla="*/ 1520645 h 1587534"/>
              <a:gd name="connsiteX93" fmla="*/ 2284269 w 9662615"/>
              <a:gd name="connsiteY93" fmla="*/ 1503068 h 1587534"/>
              <a:gd name="connsiteX94" fmla="*/ 2207104 w 9662615"/>
              <a:gd name="connsiteY94" fmla="*/ 1508888 h 1587534"/>
              <a:gd name="connsiteX95" fmla="*/ 2149226 w 9662615"/>
              <a:gd name="connsiteY95" fmla="*/ 1523409 h 1587534"/>
              <a:gd name="connsiteX96" fmla="*/ 2084783 w 9662615"/>
              <a:gd name="connsiteY96" fmla="*/ 1524245 h 1587534"/>
              <a:gd name="connsiteX97" fmla="*/ 2070075 w 9662615"/>
              <a:gd name="connsiteY97" fmla="*/ 1511285 h 1587534"/>
              <a:gd name="connsiteX98" fmla="*/ 2001057 w 9662615"/>
              <a:gd name="connsiteY98" fmla="*/ 1516449 h 1587534"/>
              <a:gd name="connsiteX99" fmla="*/ 1896330 w 9662615"/>
              <a:gd name="connsiteY99" fmla="*/ 1525725 h 1587534"/>
              <a:gd name="connsiteX100" fmla="*/ 1835994 w 9662615"/>
              <a:gd name="connsiteY100" fmla="*/ 1527678 h 1587534"/>
              <a:gd name="connsiteX101" fmla="*/ 1671119 w 9662615"/>
              <a:gd name="connsiteY101" fmla="*/ 1536701 h 1587534"/>
              <a:gd name="connsiteX102" fmla="*/ 1601337 w 9662615"/>
              <a:gd name="connsiteY102" fmla="*/ 1548552 h 1587534"/>
              <a:gd name="connsiteX103" fmla="*/ 1407755 w 9662615"/>
              <a:gd name="connsiteY103" fmla="*/ 1571444 h 1587534"/>
              <a:gd name="connsiteX104" fmla="*/ 1271994 w 9662615"/>
              <a:gd name="connsiteY104" fmla="*/ 1579471 h 1587534"/>
              <a:gd name="connsiteX105" fmla="*/ 1249226 w 9662615"/>
              <a:gd name="connsiteY105" fmla="*/ 1583140 h 1587534"/>
              <a:gd name="connsiteX106" fmla="*/ 1217719 w 9662615"/>
              <a:gd name="connsiteY106" fmla="*/ 1580863 h 1587534"/>
              <a:gd name="connsiteX107" fmla="*/ 1091432 w 9662615"/>
              <a:gd name="connsiteY107" fmla="*/ 1571003 h 1587534"/>
              <a:gd name="connsiteX108" fmla="*/ 992039 w 9662615"/>
              <a:gd name="connsiteY108" fmla="*/ 1556662 h 1587534"/>
              <a:gd name="connsiteX109" fmla="*/ 868264 w 9662615"/>
              <a:gd name="connsiteY109" fmla="*/ 1566392 h 1587534"/>
              <a:gd name="connsiteX110" fmla="*/ 792765 w 9662615"/>
              <a:gd name="connsiteY110" fmla="*/ 1563102 h 1587534"/>
              <a:gd name="connsiteX111" fmla="*/ 669055 w 9662615"/>
              <a:gd name="connsiteY111" fmla="*/ 1543638 h 1587534"/>
              <a:gd name="connsiteX112" fmla="*/ 506152 w 9662615"/>
              <a:gd name="connsiteY112" fmla="*/ 1549124 h 1587534"/>
              <a:gd name="connsiteX113" fmla="*/ 472797 w 9662615"/>
              <a:gd name="connsiteY113" fmla="*/ 1568904 h 1587534"/>
              <a:gd name="connsiteX114" fmla="*/ 427864 w 9662615"/>
              <a:gd name="connsiteY114" fmla="*/ 1580848 h 1587534"/>
              <a:gd name="connsiteX115" fmla="*/ 408381 w 9662615"/>
              <a:gd name="connsiteY115" fmla="*/ 1552940 h 1587534"/>
              <a:gd name="connsiteX116" fmla="*/ 267163 w 9662615"/>
              <a:gd name="connsiteY116" fmla="*/ 1531913 h 1587534"/>
              <a:gd name="connsiteX117" fmla="*/ 196644 w 9662615"/>
              <a:gd name="connsiteY117" fmla="*/ 1524565 h 1587534"/>
              <a:gd name="connsiteX118" fmla="*/ 86819 w 9662615"/>
              <a:gd name="connsiteY118" fmla="*/ 1519517 h 1587534"/>
              <a:gd name="connsiteX119" fmla="*/ 53369 w 9662615"/>
              <a:gd name="connsiteY119" fmla="*/ 1516853 h 1587534"/>
              <a:gd name="connsiteX120" fmla="*/ 2359 w 9662615"/>
              <a:gd name="connsiteY120" fmla="*/ 1515247 h 1587534"/>
              <a:gd name="connsiteX121" fmla="*/ 0 w 9662615"/>
              <a:gd name="connsiteY121" fmla="*/ 1514932 h 1587534"/>
              <a:gd name="connsiteX122" fmla="*/ 0 w 9662615"/>
              <a:gd name="connsiteY122" fmla="*/ 0 h 1587534"/>
              <a:gd name="connsiteX0" fmla="*/ 0 w 9662615"/>
              <a:gd name="connsiteY0" fmla="*/ 0 h 1598136"/>
              <a:gd name="connsiteX1" fmla="*/ 9662615 w 9662615"/>
              <a:gd name="connsiteY1" fmla="*/ 0 h 1598136"/>
              <a:gd name="connsiteX2" fmla="*/ 9662615 w 9662615"/>
              <a:gd name="connsiteY2" fmla="*/ 1280346 h 1598136"/>
              <a:gd name="connsiteX3" fmla="*/ 9658420 w 9662615"/>
              <a:gd name="connsiteY3" fmla="*/ 1280106 h 1598136"/>
              <a:gd name="connsiteX4" fmla="*/ 9469546 w 9662615"/>
              <a:gd name="connsiteY4" fmla="*/ 1289837 h 1598136"/>
              <a:gd name="connsiteX5" fmla="*/ 9385895 w 9662615"/>
              <a:gd name="connsiteY5" fmla="*/ 1269203 h 1598136"/>
              <a:gd name="connsiteX6" fmla="*/ 9144767 w 9662615"/>
              <a:gd name="connsiteY6" fmla="*/ 1264120 h 1598136"/>
              <a:gd name="connsiteX7" fmla="*/ 8837252 w 9662615"/>
              <a:gd name="connsiteY7" fmla="*/ 1350515 h 1598136"/>
              <a:gd name="connsiteX8" fmla="*/ 8705466 w 9662615"/>
              <a:gd name="connsiteY8" fmla="*/ 1342419 h 1598136"/>
              <a:gd name="connsiteX9" fmla="*/ 8652221 w 9662615"/>
              <a:gd name="connsiteY9" fmla="*/ 1326906 h 1598136"/>
              <a:gd name="connsiteX10" fmla="*/ 8632312 w 9662615"/>
              <a:gd name="connsiteY10" fmla="*/ 1326025 h 1598136"/>
              <a:gd name="connsiteX11" fmla="*/ 8591582 w 9662615"/>
              <a:gd name="connsiteY11" fmla="*/ 1341666 h 1598136"/>
              <a:gd name="connsiteX12" fmla="*/ 8537336 w 9662615"/>
              <a:gd name="connsiteY12" fmla="*/ 1341684 h 1598136"/>
              <a:gd name="connsiteX13" fmla="*/ 8472508 w 9662615"/>
              <a:gd name="connsiteY13" fmla="*/ 1363109 h 1598136"/>
              <a:gd name="connsiteX14" fmla="*/ 8258477 w 9662615"/>
              <a:gd name="connsiteY14" fmla="*/ 1370666 h 1598136"/>
              <a:gd name="connsiteX15" fmla="*/ 8197961 w 9662615"/>
              <a:gd name="connsiteY15" fmla="*/ 1392804 h 1598136"/>
              <a:gd name="connsiteX16" fmla="*/ 8171196 w 9662615"/>
              <a:gd name="connsiteY16" fmla="*/ 1397216 h 1598136"/>
              <a:gd name="connsiteX17" fmla="*/ 8127667 w 9662615"/>
              <a:gd name="connsiteY17" fmla="*/ 1418254 h 1598136"/>
              <a:gd name="connsiteX18" fmla="*/ 7974579 w 9662615"/>
              <a:gd name="connsiteY18" fmla="*/ 1383439 h 1598136"/>
              <a:gd name="connsiteX19" fmla="*/ 7768351 w 9662615"/>
              <a:gd name="connsiteY19" fmla="*/ 1395051 h 1598136"/>
              <a:gd name="connsiteX20" fmla="*/ 7635985 w 9662615"/>
              <a:gd name="connsiteY20" fmla="*/ 1386363 h 1598136"/>
              <a:gd name="connsiteX21" fmla="*/ 7466069 w 9662615"/>
              <a:gd name="connsiteY21" fmla="*/ 1377654 h 1598136"/>
              <a:gd name="connsiteX22" fmla="*/ 7355642 w 9662615"/>
              <a:gd name="connsiteY22" fmla="*/ 1407761 h 1598136"/>
              <a:gd name="connsiteX23" fmla="*/ 7151610 w 9662615"/>
              <a:gd name="connsiteY23" fmla="*/ 1397856 h 1598136"/>
              <a:gd name="connsiteX24" fmla="*/ 7082147 w 9662615"/>
              <a:gd name="connsiteY24" fmla="*/ 1406113 h 1598136"/>
              <a:gd name="connsiteX25" fmla="*/ 7014958 w 9662615"/>
              <a:gd name="connsiteY25" fmla="*/ 1396883 h 1598136"/>
              <a:gd name="connsiteX26" fmla="*/ 6907567 w 9662615"/>
              <a:gd name="connsiteY26" fmla="*/ 1419149 h 1598136"/>
              <a:gd name="connsiteX27" fmla="*/ 6748428 w 9662615"/>
              <a:gd name="connsiteY27" fmla="*/ 1420308 h 1598136"/>
              <a:gd name="connsiteX28" fmla="*/ 6654257 w 9662615"/>
              <a:gd name="connsiteY28" fmla="*/ 1424143 h 1598136"/>
              <a:gd name="connsiteX29" fmla="*/ 6620123 w 9662615"/>
              <a:gd name="connsiteY29" fmla="*/ 1430535 h 1598136"/>
              <a:gd name="connsiteX30" fmla="*/ 6571355 w 9662615"/>
              <a:gd name="connsiteY30" fmla="*/ 1436144 h 1598136"/>
              <a:gd name="connsiteX31" fmla="*/ 6486557 w 9662615"/>
              <a:gd name="connsiteY31" fmla="*/ 1449861 h 1598136"/>
              <a:gd name="connsiteX32" fmla="*/ 6370419 w 9662615"/>
              <a:gd name="connsiteY32" fmla="*/ 1461649 h 1598136"/>
              <a:gd name="connsiteX33" fmla="*/ 6278839 w 9662615"/>
              <a:gd name="connsiteY33" fmla="*/ 1449160 h 1598136"/>
              <a:gd name="connsiteX34" fmla="*/ 6272455 w 9662615"/>
              <a:gd name="connsiteY34" fmla="*/ 1453191 h 1598136"/>
              <a:gd name="connsiteX35" fmla="*/ 6212659 w 9662615"/>
              <a:gd name="connsiteY35" fmla="*/ 1454850 h 1598136"/>
              <a:gd name="connsiteX36" fmla="*/ 6069317 w 9662615"/>
              <a:gd name="connsiteY36" fmla="*/ 1445838 h 1598136"/>
              <a:gd name="connsiteX37" fmla="*/ 5878477 w 9662615"/>
              <a:gd name="connsiteY37" fmla="*/ 1439180 h 1598136"/>
              <a:gd name="connsiteX38" fmla="*/ 5838387 w 9662615"/>
              <a:gd name="connsiteY38" fmla="*/ 1444679 h 1598136"/>
              <a:gd name="connsiteX39" fmla="*/ 5771136 w 9662615"/>
              <a:gd name="connsiteY39" fmla="*/ 1453639 h 1598136"/>
              <a:gd name="connsiteX40" fmla="*/ 5724081 w 9662615"/>
              <a:gd name="connsiteY40" fmla="*/ 1470431 h 1598136"/>
              <a:gd name="connsiteX41" fmla="*/ 5666577 w 9662615"/>
              <a:gd name="connsiteY41" fmla="*/ 1473921 h 1598136"/>
              <a:gd name="connsiteX42" fmla="*/ 5649068 w 9662615"/>
              <a:gd name="connsiteY42" fmla="*/ 1461676 h 1598136"/>
              <a:gd name="connsiteX43" fmla="*/ 5588902 w 9662615"/>
              <a:gd name="connsiteY43" fmla="*/ 1469647 h 1598136"/>
              <a:gd name="connsiteX44" fmla="*/ 5498090 w 9662615"/>
              <a:gd name="connsiteY44" fmla="*/ 1483173 h 1598136"/>
              <a:gd name="connsiteX45" fmla="*/ 5444641 w 9662615"/>
              <a:gd name="connsiteY45" fmla="*/ 1487602 h 1598136"/>
              <a:gd name="connsiteX46" fmla="*/ 5299812 w 9662615"/>
              <a:gd name="connsiteY46" fmla="*/ 1503362 h 1598136"/>
              <a:gd name="connsiteX47" fmla="*/ 5213947 w 9662615"/>
              <a:gd name="connsiteY47" fmla="*/ 1516637 h 1598136"/>
              <a:gd name="connsiteX48" fmla="*/ 5090342 w 9662615"/>
              <a:gd name="connsiteY48" fmla="*/ 1546680 h 1598136"/>
              <a:gd name="connsiteX49" fmla="*/ 5082104 w 9662615"/>
              <a:gd name="connsiteY49" fmla="*/ 1547781 h 1598136"/>
              <a:gd name="connsiteX50" fmla="*/ 5059484 w 9662615"/>
              <a:gd name="connsiteY50" fmla="*/ 1546802 h 1598136"/>
              <a:gd name="connsiteX51" fmla="*/ 5050958 w 9662615"/>
              <a:gd name="connsiteY51" fmla="*/ 1545776 h 1598136"/>
              <a:gd name="connsiteX52" fmla="*/ 5038524 w 9662615"/>
              <a:gd name="connsiteY52" fmla="*/ 1545675 h 1598136"/>
              <a:gd name="connsiteX53" fmla="*/ 5038223 w 9662615"/>
              <a:gd name="connsiteY53" fmla="*/ 1545881 h 1598136"/>
              <a:gd name="connsiteX54" fmla="*/ 5026564 w 9662615"/>
              <a:gd name="connsiteY54" fmla="*/ 1545376 h 1598136"/>
              <a:gd name="connsiteX55" fmla="*/ 4969433 w 9662615"/>
              <a:gd name="connsiteY55" fmla="*/ 1540263 h 1598136"/>
              <a:gd name="connsiteX56" fmla="*/ 4921303 w 9662615"/>
              <a:gd name="connsiteY56" fmla="*/ 1575379 h 1598136"/>
              <a:gd name="connsiteX57" fmla="*/ 4863775 w 9662615"/>
              <a:gd name="connsiteY57" fmla="*/ 1562633 h 1598136"/>
              <a:gd name="connsiteX58" fmla="*/ 4847242 w 9662615"/>
              <a:gd name="connsiteY58" fmla="*/ 1565435 h 1598136"/>
              <a:gd name="connsiteX59" fmla="*/ 4856839 w 9662615"/>
              <a:gd name="connsiteY59" fmla="*/ 1598136 h 1598136"/>
              <a:gd name="connsiteX60" fmla="*/ 4791466 w 9662615"/>
              <a:gd name="connsiteY60" fmla="*/ 1561324 h 1598136"/>
              <a:gd name="connsiteX61" fmla="*/ 4784247 w 9662615"/>
              <a:gd name="connsiteY61" fmla="*/ 1562342 h 1598136"/>
              <a:gd name="connsiteX62" fmla="*/ 4748477 w 9662615"/>
              <a:gd name="connsiteY62" fmla="*/ 1556925 h 1598136"/>
              <a:gd name="connsiteX63" fmla="*/ 4730033 w 9662615"/>
              <a:gd name="connsiteY63" fmla="*/ 1555274 h 1598136"/>
              <a:gd name="connsiteX64" fmla="*/ 4724747 w 9662615"/>
              <a:gd name="connsiteY64" fmla="*/ 1552439 h 1598136"/>
              <a:gd name="connsiteX65" fmla="*/ 4697562 w 9662615"/>
              <a:gd name="connsiteY65" fmla="*/ 1551206 h 1598136"/>
              <a:gd name="connsiteX66" fmla="*/ 4662664 w 9662615"/>
              <a:gd name="connsiteY66" fmla="*/ 1573162 h 1598136"/>
              <a:gd name="connsiteX67" fmla="*/ 4603028 w 9662615"/>
              <a:gd name="connsiteY67" fmla="*/ 1568821 h 1598136"/>
              <a:gd name="connsiteX68" fmla="*/ 4541612 w 9662615"/>
              <a:gd name="connsiteY68" fmla="*/ 1545262 h 1598136"/>
              <a:gd name="connsiteX69" fmla="*/ 4422155 w 9662615"/>
              <a:gd name="connsiteY69" fmla="*/ 1542059 h 1598136"/>
              <a:gd name="connsiteX70" fmla="*/ 4221826 w 9662615"/>
              <a:gd name="connsiteY70" fmla="*/ 1508923 h 1598136"/>
              <a:gd name="connsiteX71" fmla="*/ 4096601 w 9662615"/>
              <a:gd name="connsiteY71" fmla="*/ 1521563 h 1598136"/>
              <a:gd name="connsiteX72" fmla="*/ 3970635 w 9662615"/>
              <a:gd name="connsiteY72" fmla="*/ 1544815 h 1598136"/>
              <a:gd name="connsiteX73" fmla="*/ 3833906 w 9662615"/>
              <a:gd name="connsiteY73" fmla="*/ 1516637 h 1598136"/>
              <a:gd name="connsiteX74" fmla="*/ 3696258 w 9662615"/>
              <a:gd name="connsiteY74" fmla="*/ 1537563 h 1598136"/>
              <a:gd name="connsiteX75" fmla="*/ 3594070 w 9662615"/>
              <a:gd name="connsiteY75" fmla="*/ 1509422 h 1598136"/>
              <a:gd name="connsiteX76" fmla="*/ 3565233 w 9662615"/>
              <a:gd name="connsiteY76" fmla="*/ 1515122 h 1598136"/>
              <a:gd name="connsiteX77" fmla="*/ 3560267 w 9662615"/>
              <a:gd name="connsiteY77" fmla="*/ 1516288 h 1598136"/>
              <a:gd name="connsiteX78" fmla="*/ 3540258 w 9662615"/>
              <a:gd name="connsiteY78" fmla="*/ 1516976 h 1598136"/>
              <a:gd name="connsiteX79" fmla="*/ 3534780 w 9662615"/>
              <a:gd name="connsiteY79" fmla="*/ 1522141 h 1598136"/>
              <a:gd name="connsiteX80" fmla="*/ 3504783 w 9662615"/>
              <a:gd name="connsiteY80" fmla="*/ 1526739 h 1598136"/>
              <a:gd name="connsiteX81" fmla="*/ 3430805 w 9662615"/>
              <a:gd name="connsiteY81" fmla="*/ 1542521 h 1598136"/>
              <a:gd name="connsiteX82" fmla="*/ 3292707 w 9662615"/>
              <a:gd name="connsiteY82" fmla="*/ 1520490 h 1598136"/>
              <a:gd name="connsiteX83" fmla="*/ 3187872 w 9662615"/>
              <a:gd name="connsiteY83" fmla="*/ 1519991 h 1598136"/>
              <a:gd name="connsiteX84" fmla="*/ 3148026 w 9662615"/>
              <a:gd name="connsiteY84" fmla="*/ 1524777 h 1598136"/>
              <a:gd name="connsiteX85" fmla="*/ 3092394 w 9662615"/>
              <a:gd name="connsiteY85" fmla="*/ 1528115 h 1598136"/>
              <a:gd name="connsiteX86" fmla="*/ 2994200 w 9662615"/>
              <a:gd name="connsiteY86" fmla="*/ 1537857 h 1598136"/>
              <a:gd name="connsiteX87" fmla="*/ 2862301 w 9662615"/>
              <a:gd name="connsiteY87" fmla="*/ 1544250 h 1598136"/>
              <a:gd name="connsiteX88" fmla="*/ 2766335 w 9662615"/>
              <a:gd name="connsiteY88" fmla="*/ 1527662 h 1598136"/>
              <a:gd name="connsiteX89" fmla="*/ 2757836 w 9662615"/>
              <a:gd name="connsiteY89" fmla="*/ 1531371 h 1598136"/>
              <a:gd name="connsiteX90" fmla="*/ 2691555 w 9662615"/>
              <a:gd name="connsiteY90" fmla="*/ 1530283 h 1598136"/>
              <a:gd name="connsiteX91" fmla="*/ 2491676 w 9662615"/>
              <a:gd name="connsiteY91" fmla="*/ 1500859 h 1598136"/>
              <a:gd name="connsiteX92" fmla="*/ 2378036 w 9662615"/>
              <a:gd name="connsiteY92" fmla="*/ 1520645 h 1598136"/>
              <a:gd name="connsiteX93" fmla="*/ 2284269 w 9662615"/>
              <a:gd name="connsiteY93" fmla="*/ 1503068 h 1598136"/>
              <a:gd name="connsiteX94" fmla="*/ 2207104 w 9662615"/>
              <a:gd name="connsiteY94" fmla="*/ 1508888 h 1598136"/>
              <a:gd name="connsiteX95" fmla="*/ 2149226 w 9662615"/>
              <a:gd name="connsiteY95" fmla="*/ 1523409 h 1598136"/>
              <a:gd name="connsiteX96" fmla="*/ 2084783 w 9662615"/>
              <a:gd name="connsiteY96" fmla="*/ 1524245 h 1598136"/>
              <a:gd name="connsiteX97" fmla="*/ 2070075 w 9662615"/>
              <a:gd name="connsiteY97" fmla="*/ 1511285 h 1598136"/>
              <a:gd name="connsiteX98" fmla="*/ 2001057 w 9662615"/>
              <a:gd name="connsiteY98" fmla="*/ 1516449 h 1598136"/>
              <a:gd name="connsiteX99" fmla="*/ 1896330 w 9662615"/>
              <a:gd name="connsiteY99" fmla="*/ 1525725 h 1598136"/>
              <a:gd name="connsiteX100" fmla="*/ 1835994 w 9662615"/>
              <a:gd name="connsiteY100" fmla="*/ 1527678 h 1598136"/>
              <a:gd name="connsiteX101" fmla="*/ 1671119 w 9662615"/>
              <a:gd name="connsiteY101" fmla="*/ 1536701 h 1598136"/>
              <a:gd name="connsiteX102" fmla="*/ 1601337 w 9662615"/>
              <a:gd name="connsiteY102" fmla="*/ 1548552 h 1598136"/>
              <a:gd name="connsiteX103" fmla="*/ 1407755 w 9662615"/>
              <a:gd name="connsiteY103" fmla="*/ 1571444 h 1598136"/>
              <a:gd name="connsiteX104" fmla="*/ 1271994 w 9662615"/>
              <a:gd name="connsiteY104" fmla="*/ 1579471 h 1598136"/>
              <a:gd name="connsiteX105" fmla="*/ 1249226 w 9662615"/>
              <a:gd name="connsiteY105" fmla="*/ 1583140 h 1598136"/>
              <a:gd name="connsiteX106" fmla="*/ 1217719 w 9662615"/>
              <a:gd name="connsiteY106" fmla="*/ 1580863 h 1598136"/>
              <a:gd name="connsiteX107" fmla="*/ 1091432 w 9662615"/>
              <a:gd name="connsiteY107" fmla="*/ 1571003 h 1598136"/>
              <a:gd name="connsiteX108" fmla="*/ 992039 w 9662615"/>
              <a:gd name="connsiteY108" fmla="*/ 1556662 h 1598136"/>
              <a:gd name="connsiteX109" fmla="*/ 868264 w 9662615"/>
              <a:gd name="connsiteY109" fmla="*/ 1566392 h 1598136"/>
              <a:gd name="connsiteX110" fmla="*/ 792765 w 9662615"/>
              <a:gd name="connsiteY110" fmla="*/ 1563102 h 1598136"/>
              <a:gd name="connsiteX111" fmla="*/ 669055 w 9662615"/>
              <a:gd name="connsiteY111" fmla="*/ 1543638 h 1598136"/>
              <a:gd name="connsiteX112" fmla="*/ 506152 w 9662615"/>
              <a:gd name="connsiteY112" fmla="*/ 1549124 h 1598136"/>
              <a:gd name="connsiteX113" fmla="*/ 472797 w 9662615"/>
              <a:gd name="connsiteY113" fmla="*/ 1568904 h 1598136"/>
              <a:gd name="connsiteX114" fmla="*/ 427864 w 9662615"/>
              <a:gd name="connsiteY114" fmla="*/ 1580848 h 1598136"/>
              <a:gd name="connsiteX115" fmla="*/ 408381 w 9662615"/>
              <a:gd name="connsiteY115" fmla="*/ 1552940 h 1598136"/>
              <a:gd name="connsiteX116" fmla="*/ 267163 w 9662615"/>
              <a:gd name="connsiteY116" fmla="*/ 1531913 h 1598136"/>
              <a:gd name="connsiteX117" fmla="*/ 196644 w 9662615"/>
              <a:gd name="connsiteY117" fmla="*/ 1524565 h 1598136"/>
              <a:gd name="connsiteX118" fmla="*/ 86819 w 9662615"/>
              <a:gd name="connsiteY118" fmla="*/ 1519517 h 1598136"/>
              <a:gd name="connsiteX119" fmla="*/ 53369 w 9662615"/>
              <a:gd name="connsiteY119" fmla="*/ 1516853 h 1598136"/>
              <a:gd name="connsiteX120" fmla="*/ 2359 w 9662615"/>
              <a:gd name="connsiteY120" fmla="*/ 1515247 h 1598136"/>
              <a:gd name="connsiteX121" fmla="*/ 0 w 9662615"/>
              <a:gd name="connsiteY121" fmla="*/ 1514932 h 1598136"/>
              <a:gd name="connsiteX122" fmla="*/ 0 w 9662615"/>
              <a:gd name="connsiteY122" fmla="*/ 0 h 1598136"/>
              <a:gd name="connsiteX0" fmla="*/ 0 w 9662615"/>
              <a:gd name="connsiteY0" fmla="*/ 0 h 1598136"/>
              <a:gd name="connsiteX1" fmla="*/ 9662615 w 9662615"/>
              <a:gd name="connsiteY1" fmla="*/ 0 h 1598136"/>
              <a:gd name="connsiteX2" fmla="*/ 9662615 w 9662615"/>
              <a:gd name="connsiteY2" fmla="*/ 1280346 h 1598136"/>
              <a:gd name="connsiteX3" fmla="*/ 9658420 w 9662615"/>
              <a:gd name="connsiteY3" fmla="*/ 1280106 h 1598136"/>
              <a:gd name="connsiteX4" fmla="*/ 9469546 w 9662615"/>
              <a:gd name="connsiteY4" fmla="*/ 1289837 h 1598136"/>
              <a:gd name="connsiteX5" fmla="*/ 9385895 w 9662615"/>
              <a:gd name="connsiteY5" fmla="*/ 1269203 h 1598136"/>
              <a:gd name="connsiteX6" fmla="*/ 9144767 w 9662615"/>
              <a:gd name="connsiteY6" fmla="*/ 1264120 h 1598136"/>
              <a:gd name="connsiteX7" fmla="*/ 8837252 w 9662615"/>
              <a:gd name="connsiteY7" fmla="*/ 1350515 h 1598136"/>
              <a:gd name="connsiteX8" fmla="*/ 8705466 w 9662615"/>
              <a:gd name="connsiteY8" fmla="*/ 1342419 h 1598136"/>
              <a:gd name="connsiteX9" fmla="*/ 8652221 w 9662615"/>
              <a:gd name="connsiteY9" fmla="*/ 1326906 h 1598136"/>
              <a:gd name="connsiteX10" fmla="*/ 8632312 w 9662615"/>
              <a:gd name="connsiteY10" fmla="*/ 1326025 h 1598136"/>
              <a:gd name="connsiteX11" fmla="*/ 8591582 w 9662615"/>
              <a:gd name="connsiteY11" fmla="*/ 1341666 h 1598136"/>
              <a:gd name="connsiteX12" fmla="*/ 8537336 w 9662615"/>
              <a:gd name="connsiteY12" fmla="*/ 1341684 h 1598136"/>
              <a:gd name="connsiteX13" fmla="*/ 8472508 w 9662615"/>
              <a:gd name="connsiteY13" fmla="*/ 1363109 h 1598136"/>
              <a:gd name="connsiteX14" fmla="*/ 8258477 w 9662615"/>
              <a:gd name="connsiteY14" fmla="*/ 1370666 h 1598136"/>
              <a:gd name="connsiteX15" fmla="*/ 8197961 w 9662615"/>
              <a:gd name="connsiteY15" fmla="*/ 1392804 h 1598136"/>
              <a:gd name="connsiteX16" fmla="*/ 8171196 w 9662615"/>
              <a:gd name="connsiteY16" fmla="*/ 1397216 h 1598136"/>
              <a:gd name="connsiteX17" fmla="*/ 8127667 w 9662615"/>
              <a:gd name="connsiteY17" fmla="*/ 1418254 h 1598136"/>
              <a:gd name="connsiteX18" fmla="*/ 7974579 w 9662615"/>
              <a:gd name="connsiteY18" fmla="*/ 1383439 h 1598136"/>
              <a:gd name="connsiteX19" fmla="*/ 7768351 w 9662615"/>
              <a:gd name="connsiteY19" fmla="*/ 1395051 h 1598136"/>
              <a:gd name="connsiteX20" fmla="*/ 7635985 w 9662615"/>
              <a:gd name="connsiteY20" fmla="*/ 1386363 h 1598136"/>
              <a:gd name="connsiteX21" fmla="*/ 7466069 w 9662615"/>
              <a:gd name="connsiteY21" fmla="*/ 1377654 h 1598136"/>
              <a:gd name="connsiteX22" fmla="*/ 7355642 w 9662615"/>
              <a:gd name="connsiteY22" fmla="*/ 1407761 h 1598136"/>
              <a:gd name="connsiteX23" fmla="*/ 7151610 w 9662615"/>
              <a:gd name="connsiteY23" fmla="*/ 1397856 h 1598136"/>
              <a:gd name="connsiteX24" fmla="*/ 7082147 w 9662615"/>
              <a:gd name="connsiteY24" fmla="*/ 1406113 h 1598136"/>
              <a:gd name="connsiteX25" fmla="*/ 7014958 w 9662615"/>
              <a:gd name="connsiteY25" fmla="*/ 1396883 h 1598136"/>
              <a:gd name="connsiteX26" fmla="*/ 6907567 w 9662615"/>
              <a:gd name="connsiteY26" fmla="*/ 1419149 h 1598136"/>
              <a:gd name="connsiteX27" fmla="*/ 6748428 w 9662615"/>
              <a:gd name="connsiteY27" fmla="*/ 1420308 h 1598136"/>
              <a:gd name="connsiteX28" fmla="*/ 6654257 w 9662615"/>
              <a:gd name="connsiteY28" fmla="*/ 1424143 h 1598136"/>
              <a:gd name="connsiteX29" fmla="*/ 6620123 w 9662615"/>
              <a:gd name="connsiteY29" fmla="*/ 1430535 h 1598136"/>
              <a:gd name="connsiteX30" fmla="*/ 6571355 w 9662615"/>
              <a:gd name="connsiteY30" fmla="*/ 1436144 h 1598136"/>
              <a:gd name="connsiteX31" fmla="*/ 6486557 w 9662615"/>
              <a:gd name="connsiteY31" fmla="*/ 1449861 h 1598136"/>
              <a:gd name="connsiteX32" fmla="*/ 6370419 w 9662615"/>
              <a:gd name="connsiteY32" fmla="*/ 1461649 h 1598136"/>
              <a:gd name="connsiteX33" fmla="*/ 6278839 w 9662615"/>
              <a:gd name="connsiteY33" fmla="*/ 1449160 h 1598136"/>
              <a:gd name="connsiteX34" fmla="*/ 6272455 w 9662615"/>
              <a:gd name="connsiteY34" fmla="*/ 1453191 h 1598136"/>
              <a:gd name="connsiteX35" fmla="*/ 6212659 w 9662615"/>
              <a:gd name="connsiteY35" fmla="*/ 1454850 h 1598136"/>
              <a:gd name="connsiteX36" fmla="*/ 6069317 w 9662615"/>
              <a:gd name="connsiteY36" fmla="*/ 1445838 h 1598136"/>
              <a:gd name="connsiteX37" fmla="*/ 5878477 w 9662615"/>
              <a:gd name="connsiteY37" fmla="*/ 1439180 h 1598136"/>
              <a:gd name="connsiteX38" fmla="*/ 5838387 w 9662615"/>
              <a:gd name="connsiteY38" fmla="*/ 1444679 h 1598136"/>
              <a:gd name="connsiteX39" fmla="*/ 5771136 w 9662615"/>
              <a:gd name="connsiteY39" fmla="*/ 1453639 h 1598136"/>
              <a:gd name="connsiteX40" fmla="*/ 5724081 w 9662615"/>
              <a:gd name="connsiteY40" fmla="*/ 1470431 h 1598136"/>
              <a:gd name="connsiteX41" fmla="*/ 5666577 w 9662615"/>
              <a:gd name="connsiteY41" fmla="*/ 1473921 h 1598136"/>
              <a:gd name="connsiteX42" fmla="*/ 5649068 w 9662615"/>
              <a:gd name="connsiteY42" fmla="*/ 1461676 h 1598136"/>
              <a:gd name="connsiteX43" fmla="*/ 5588902 w 9662615"/>
              <a:gd name="connsiteY43" fmla="*/ 1469647 h 1598136"/>
              <a:gd name="connsiteX44" fmla="*/ 5498090 w 9662615"/>
              <a:gd name="connsiteY44" fmla="*/ 1483173 h 1598136"/>
              <a:gd name="connsiteX45" fmla="*/ 5444641 w 9662615"/>
              <a:gd name="connsiteY45" fmla="*/ 1487602 h 1598136"/>
              <a:gd name="connsiteX46" fmla="*/ 5299812 w 9662615"/>
              <a:gd name="connsiteY46" fmla="*/ 1503362 h 1598136"/>
              <a:gd name="connsiteX47" fmla="*/ 5213947 w 9662615"/>
              <a:gd name="connsiteY47" fmla="*/ 1516637 h 1598136"/>
              <a:gd name="connsiteX48" fmla="*/ 5090342 w 9662615"/>
              <a:gd name="connsiteY48" fmla="*/ 1546680 h 1598136"/>
              <a:gd name="connsiteX49" fmla="*/ 5129812 w 9662615"/>
              <a:gd name="connsiteY49" fmla="*/ 1521277 h 1598136"/>
              <a:gd name="connsiteX50" fmla="*/ 5059484 w 9662615"/>
              <a:gd name="connsiteY50" fmla="*/ 1546802 h 1598136"/>
              <a:gd name="connsiteX51" fmla="*/ 5050958 w 9662615"/>
              <a:gd name="connsiteY51" fmla="*/ 1545776 h 1598136"/>
              <a:gd name="connsiteX52" fmla="*/ 5038524 w 9662615"/>
              <a:gd name="connsiteY52" fmla="*/ 1545675 h 1598136"/>
              <a:gd name="connsiteX53" fmla="*/ 5038223 w 9662615"/>
              <a:gd name="connsiteY53" fmla="*/ 1545881 h 1598136"/>
              <a:gd name="connsiteX54" fmla="*/ 5026564 w 9662615"/>
              <a:gd name="connsiteY54" fmla="*/ 1545376 h 1598136"/>
              <a:gd name="connsiteX55" fmla="*/ 4969433 w 9662615"/>
              <a:gd name="connsiteY55" fmla="*/ 1540263 h 1598136"/>
              <a:gd name="connsiteX56" fmla="*/ 4921303 w 9662615"/>
              <a:gd name="connsiteY56" fmla="*/ 1575379 h 1598136"/>
              <a:gd name="connsiteX57" fmla="*/ 4863775 w 9662615"/>
              <a:gd name="connsiteY57" fmla="*/ 1562633 h 1598136"/>
              <a:gd name="connsiteX58" fmla="*/ 4847242 w 9662615"/>
              <a:gd name="connsiteY58" fmla="*/ 1565435 h 1598136"/>
              <a:gd name="connsiteX59" fmla="*/ 4856839 w 9662615"/>
              <a:gd name="connsiteY59" fmla="*/ 1598136 h 1598136"/>
              <a:gd name="connsiteX60" fmla="*/ 4791466 w 9662615"/>
              <a:gd name="connsiteY60" fmla="*/ 1561324 h 1598136"/>
              <a:gd name="connsiteX61" fmla="*/ 4784247 w 9662615"/>
              <a:gd name="connsiteY61" fmla="*/ 1562342 h 1598136"/>
              <a:gd name="connsiteX62" fmla="*/ 4748477 w 9662615"/>
              <a:gd name="connsiteY62" fmla="*/ 1556925 h 1598136"/>
              <a:gd name="connsiteX63" fmla="*/ 4730033 w 9662615"/>
              <a:gd name="connsiteY63" fmla="*/ 1555274 h 1598136"/>
              <a:gd name="connsiteX64" fmla="*/ 4724747 w 9662615"/>
              <a:gd name="connsiteY64" fmla="*/ 1552439 h 1598136"/>
              <a:gd name="connsiteX65" fmla="*/ 4697562 w 9662615"/>
              <a:gd name="connsiteY65" fmla="*/ 1551206 h 1598136"/>
              <a:gd name="connsiteX66" fmla="*/ 4662664 w 9662615"/>
              <a:gd name="connsiteY66" fmla="*/ 1573162 h 1598136"/>
              <a:gd name="connsiteX67" fmla="*/ 4603028 w 9662615"/>
              <a:gd name="connsiteY67" fmla="*/ 1568821 h 1598136"/>
              <a:gd name="connsiteX68" fmla="*/ 4541612 w 9662615"/>
              <a:gd name="connsiteY68" fmla="*/ 1545262 h 1598136"/>
              <a:gd name="connsiteX69" fmla="*/ 4422155 w 9662615"/>
              <a:gd name="connsiteY69" fmla="*/ 1542059 h 1598136"/>
              <a:gd name="connsiteX70" fmla="*/ 4221826 w 9662615"/>
              <a:gd name="connsiteY70" fmla="*/ 1508923 h 1598136"/>
              <a:gd name="connsiteX71" fmla="*/ 4096601 w 9662615"/>
              <a:gd name="connsiteY71" fmla="*/ 1521563 h 1598136"/>
              <a:gd name="connsiteX72" fmla="*/ 3970635 w 9662615"/>
              <a:gd name="connsiteY72" fmla="*/ 1544815 h 1598136"/>
              <a:gd name="connsiteX73" fmla="*/ 3833906 w 9662615"/>
              <a:gd name="connsiteY73" fmla="*/ 1516637 h 1598136"/>
              <a:gd name="connsiteX74" fmla="*/ 3696258 w 9662615"/>
              <a:gd name="connsiteY74" fmla="*/ 1537563 h 1598136"/>
              <a:gd name="connsiteX75" fmla="*/ 3594070 w 9662615"/>
              <a:gd name="connsiteY75" fmla="*/ 1509422 h 1598136"/>
              <a:gd name="connsiteX76" fmla="*/ 3565233 w 9662615"/>
              <a:gd name="connsiteY76" fmla="*/ 1515122 h 1598136"/>
              <a:gd name="connsiteX77" fmla="*/ 3560267 w 9662615"/>
              <a:gd name="connsiteY77" fmla="*/ 1516288 h 1598136"/>
              <a:gd name="connsiteX78" fmla="*/ 3540258 w 9662615"/>
              <a:gd name="connsiteY78" fmla="*/ 1516976 h 1598136"/>
              <a:gd name="connsiteX79" fmla="*/ 3534780 w 9662615"/>
              <a:gd name="connsiteY79" fmla="*/ 1522141 h 1598136"/>
              <a:gd name="connsiteX80" fmla="*/ 3504783 w 9662615"/>
              <a:gd name="connsiteY80" fmla="*/ 1526739 h 1598136"/>
              <a:gd name="connsiteX81" fmla="*/ 3430805 w 9662615"/>
              <a:gd name="connsiteY81" fmla="*/ 1542521 h 1598136"/>
              <a:gd name="connsiteX82" fmla="*/ 3292707 w 9662615"/>
              <a:gd name="connsiteY82" fmla="*/ 1520490 h 1598136"/>
              <a:gd name="connsiteX83" fmla="*/ 3187872 w 9662615"/>
              <a:gd name="connsiteY83" fmla="*/ 1519991 h 1598136"/>
              <a:gd name="connsiteX84" fmla="*/ 3148026 w 9662615"/>
              <a:gd name="connsiteY84" fmla="*/ 1524777 h 1598136"/>
              <a:gd name="connsiteX85" fmla="*/ 3092394 w 9662615"/>
              <a:gd name="connsiteY85" fmla="*/ 1528115 h 1598136"/>
              <a:gd name="connsiteX86" fmla="*/ 2994200 w 9662615"/>
              <a:gd name="connsiteY86" fmla="*/ 1537857 h 1598136"/>
              <a:gd name="connsiteX87" fmla="*/ 2862301 w 9662615"/>
              <a:gd name="connsiteY87" fmla="*/ 1544250 h 1598136"/>
              <a:gd name="connsiteX88" fmla="*/ 2766335 w 9662615"/>
              <a:gd name="connsiteY88" fmla="*/ 1527662 h 1598136"/>
              <a:gd name="connsiteX89" fmla="*/ 2757836 w 9662615"/>
              <a:gd name="connsiteY89" fmla="*/ 1531371 h 1598136"/>
              <a:gd name="connsiteX90" fmla="*/ 2691555 w 9662615"/>
              <a:gd name="connsiteY90" fmla="*/ 1530283 h 1598136"/>
              <a:gd name="connsiteX91" fmla="*/ 2491676 w 9662615"/>
              <a:gd name="connsiteY91" fmla="*/ 1500859 h 1598136"/>
              <a:gd name="connsiteX92" fmla="*/ 2378036 w 9662615"/>
              <a:gd name="connsiteY92" fmla="*/ 1520645 h 1598136"/>
              <a:gd name="connsiteX93" fmla="*/ 2284269 w 9662615"/>
              <a:gd name="connsiteY93" fmla="*/ 1503068 h 1598136"/>
              <a:gd name="connsiteX94" fmla="*/ 2207104 w 9662615"/>
              <a:gd name="connsiteY94" fmla="*/ 1508888 h 1598136"/>
              <a:gd name="connsiteX95" fmla="*/ 2149226 w 9662615"/>
              <a:gd name="connsiteY95" fmla="*/ 1523409 h 1598136"/>
              <a:gd name="connsiteX96" fmla="*/ 2084783 w 9662615"/>
              <a:gd name="connsiteY96" fmla="*/ 1524245 h 1598136"/>
              <a:gd name="connsiteX97" fmla="*/ 2070075 w 9662615"/>
              <a:gd name="connsiteY97" fmla="*/ 1511285 h 1598136"/>
              <a:gd name="connsiteX98" fmla="*/ 2001057 w 9662615"/>
              <a:gd name="connsiteY98" fmla="*/ 1516449 h 1598136"/>
              <a:gd name="connsiteX99" fmla="*/ 1896330 w 9662615"/>
              <a:gd name="connsiteY99" fmla="*/ 1525725 h 1598136"/>
              <a:gd name="connsiteX100" fmla="*/ 1835994 w 9662615"/>
              <a:gd name="connsiteY100" fmla="*/ 1527678 h 1598136"/>
              <a:gd name="connsiteX101" fmla="*/ 1671119 w 9662615"/>
              <a:gd name="connsiteY101" fmla="*/ 1536701 h 1598136"/>
              <a:gd name="connsiteX102" fmla="*/ 1601337 w 9662615"/>
              <a:gd name="connsiteY102" fmla="*/ 1548552 h 1598136"/>
              <a:gd name="connsiteX103" fmla="*/ 1407755 w 9662615"/>
              <a:gd name="connsiteY103" fmla="*/ 1571444 h 1598136"/>
              <a:gd name="connsiteX104" fmla="*/ 1271994 w 9662615"/>
              <a:gd name="connsiteY104" fmla="*/ 1579471 h 1598136"/>
              <a:gd name="connsiteX105" fmla="*/ 1249226 w 9662615"/>
              <a:gd name="connsiteY105" fmla="*/ 1583140 h 1598136"/>
              <a:gd name="connsiteX106" fmla="*/ 1217719 w 9662615"/>
              <a:gd name="connsiteY106" fmla="*/ 1580863 h 1598136"/>
              <a:gd name="connsiteX107" fmla="*/ 1091432 w 9662615"/>
              <a:gd name="connsiteY107" fmla="*/ 1571003 h 1598136"/>
              <a:gd name="connsiteX108" fmla="*/ 992039 w 9662615"/>
              <a:gd name="connsiteY108" fmla="*/ 1556662 h 1598136"/>
              <a:gd name="connsiteX109" fmla="*/ 868264 w 9662615"/>
              <a:gd name="connsiteY109" fmla="*/ 1566392 h 1598136"/>
              <a:gd name="connsiteX110" fmla="*/ 792765 w 9662615"/>
              <a:gd name="connsiteY110" fmla="*/ 1563102 h 1598136"/>
              <a:gd name="connsiteX111" fmla="*/ 669055 w 9662615"/>
              <a:gd name="connsiteY111" fmla="*/ 1543638 h 1598136"/>
              <a:gd name="connsiteX112" fmla="*/ 506152 w 9662615"/>
              <a:gd name="connsiteY112" fmla="*/ 1549124 h 1598136"/>
              <a:gd name="connsiteX113" fmla="*/ 472797 w 9662615"/>
              <a:gd name="connsiteY113" fmla="*/ 1568904 h 1598136"/>
              <a:gd name="connsiteX114" fmla="*/ 427864 w 9662615"/>
              <a:gd name="connsiteY114" fmla="*/ 1580848 h 1598136"/>
              <a:gd name="connsiteX115" fmla="*/ 408381 w 9662615"/>
              <a:gd name="connsiteY115" fmla="*/ 1552940 h 1598136"/>
              <a:gd name="connsiteX116" fmla="*/ 267163 w 9662615"/>
              <a:gd name="connsiteY116" fmla="*/ 1531913 h 1598136"/>
              <a:gd name="connsiteX117" fmla="*/ 196644 w 9662615"/>
              <a:gd name="connsiteY117" fmla="*/ 1524565 h 1598136"/>
              <a:gd name="connsiteX118" fmla="*/ 86819 w 9662615"/>
              <a:gd name="connsiteY118" fmla="*/ 1519517 h 1598136"/>
              <a:gd name="connsiteX119" fmla="*/ 53369 w 9662615"/>
              <a:gd name="connsiteY119" fmla="*/ 1516853 h 1598136"/>
              <a:gd name="connsiteX120" fmla="*/ 2359 w 9662615"/>
              <a:gd name="connsiteY120" fmla="*/ 1515247 h 1598136"/>
              <a:gd name="connsiteX121" fmla="*/ 0 w 9662615"/>
              <a:gd name="connsiteY121" fmla="*/ 1514932 h 1598136"/>
              <a:gd name="connsiteX122" fmla="*/ 0 w 9662615"/>
              <a:gd name="connsiteY122" fmla="*/ 0 h 1598136"/>
              <a:gd name="connsiteX0" fmla="*/ 0 w 9662615"/>
              <a:gd name="connsiteY0" fmla="*/ 0 h 1598136"/>
              <a:gd name="connsiteX1" fmla="*/ 9662615 w 9662615"/>
              <a:gd name="connsiteY1" fmla="*/ 0 h 1598136"/>
              <a:gd name="connsiteX2" fmla="*/ 9662615 w 9662615"/>
              <a:gd name="connsiteY2" fmla="*/ 1280346 h 1598136"/>
              <a:gd name="connsiteX3" fmla="*/ 9658420 w 9662615"/>
              <a:gd name="connsiteY3" fmla="*/ 1280106 h 1598136"/>
              <a:gd name="connsiteX4" fmla="*/ 9469546 w 9662615"/>
              <a:gd name="connsiteY4" fmla="*/ 1289837 h 1598136"/>
              <a:gd name="connsiteX5" fmla="*/ 9385895 w 9662615"/>
              <a:gd name="connsiteY5" fmla="*/ 1269203 h 1598136"/>
              <a:gd name="connsiteX6" fmla="*/ 9144767 w 9662615"/>
              <a:gd name="connsiteY6" fmla="*/ 1264120 h 1598136"/>
              <a:gd name="connsiteX7" fmla="*/ 8837252 w 9662615"/>
              <a:gd name="connsiteY7" fmla="*/ 1350515 h 1598136"/>
              <a:gd name="connsiteX8" fmla="*/ 8705466 w 9662615"/>
              <a:gd name="connsiteY8" fmla="*/ 1342419 h 1598136"/>
              <a:gd name="connsiteX9" fmla="*/ 8652221 w 9662615"/>
              <a:gd name="connsiteY9" fmla="*/ 1326906 h 1598136"/>
              <a:gd name="connsiteX10" fmla="*/ 8632312 w 9662615"/>
              <a:gd name="connsiteY10" fmla="*/ 1326025 h 1598136"/>
              <a:gd name="connsiteX11" fmla="*/ 8591582 w 9662615"/>
              <a:gd name="connsiteY11" fmla="*/ 1341666 h 1598136"/>
              <a:gd name="connsiteX12" fmla="*/ 8537336 w 9662615"/>
              <a:gd name="connsiteY12" fmla="*/ 1341684 h 1598136"/>
              <a:gd name="connsiteX13" fmla="*/ 8472508 w 9662615"/>
              <a:gd name="connsiteY13" fmla="*/ 1363109 h 1598136"/>
              <a:gd name="connsiteX14" fmla="*/ 8258477 w 9662615"/>
              <a:gd name="connsiteY14" fmla="*/ 1370666 h 1598136"/>
              <a:gd name="connsiteX15" fmla="*/ 8197961 w 9662615"/>
              <a:gd name="connsiteY15" fmla="*/ 1392804 h 1598136"/>
              <a:gd name="connsiteX16" fmla="*/ 8171196 w 9662615"/>
              <a:gd name="connsiteY16" fmla="*/ 1397216 h 1598136"/>
              <a:gd name="connsiteX17" fmla="*/ 8127667 w 9662615"/>
              <a:gd name="connsiteY17" fmla="*/ 1418254 h 1598136"/>
              <a:gd name="connsiteX18" fmla="*/ 7974579 w 9662615"/>
              <a:gd name="connsiteY18" fmla="*/ 1383439 h 1598136"/>
              <a:gd name="connsiteX19" fmla="*/ 7768351 w 9662615"/>
              <a:gd name="connsiteY19" fmla="*/ 1395051 h 1598136"/>
              <a:gd name="connsiteX20" fmla="*/ 7635985 w 9662615"/>
              <a:gd name="connsiteY20" fmla="*/ 1386363 h 1598136"/>
              <a:gd name="connsiteX21" fmla="*/ 7466069 w 9662615"/>
              <a:gd name="connsiteY21" fmla="*/ 1377654 h 1598136"/>
              <a:gd name="connsiteX22" fmla="*/ 7355642 w 9662615"/>
              <a:gd name="connsiteY22" fmla="*/ 1407761 h 1598136"/>
              <a:gd name="connsiteX23" fmla="*/ 7151610 w 9662615"/>
              <a:gd name="connsiteY23" fmla="*/ 1397856 h 1598136"/>
              <a:gd name="connsiteX24" fmla="*/ 7082147 w 9662615"/>
              <a:gd name="connsiteY24" fmla="*/ 1406113 h 1598136"/>
              <a:gd name="connsiteX25" fmla="*/ 7014958 w 9662615"/>
              <a:gd name="connsiteY25" fmla="*/ 1396883 h 1598136"/>
              <a:gd name="connsiteX26" fmla="*/ 6907567 w 9662615"/>
              <a:gd name="connsiteY26" fmla="*/ 1419149 h 1598136"/>
              <a:gd name="connsiteX27" fmla="*/ 6748428 w 9662615"/>
              <a:gd name="connsiteY27" fmla="*/ 1420308 h 1598136"/>
              <a:gd name="connsiteX28" fmla="*/ 6654257 w 9662615"/>
              <a:gd name="connsiteY28" fmla="*/ 1424143 h 1598136"/>
              <a:gd name="connsiteX29" fmla="*/ 6620123 w 9662615"/>
              <a:gd name="connsiteY29" fmla="*/ 1430535 h 1598136"/>
              <a:gd name="connsiteX30" fmla="*/ 6571355 w 9662615"/>
              <a:gd name="connsiteY30" fmla="*/ 1436144 h 1598136"/>
              <a:gd name="connsiteX31" fmla="*/ 6486557 w 9662615"/>
              <a:gd name="connsiteY31" fmla="*/ 1449861 h 1598136"/>
              <a:gd name="connsiteX32" fmla="*/ 6370419 w 9662615"/>
              <a:gd name="connsiteY32" fmla="*/ 1461649 h 1598136"/>
              <a:gd name="connsiteX33" fmla="*/ 6278839 w 9662615"/>
              <a:gd name="connsiteY33" fmla="*/ 1449160 h 1598136"/>
              <a:gd name="connsiteX34" fmla="*/ 6272455 w 9662615"/>
              <a:gd name="connsiteY34" fmla="*/ 1453191 h 1598136"/>
              <a:gd name="connsiteX35" fmla="*/ 6212659 w 9662615"/>
              <a:gd name="connsiteY35" fmla="*/ 1454850 h 1598136"/>
              <a:gd name="connsiteX36" fmla="*/ 6069317 w 9662615"/>
              <a:gd name="connsiteY36" fmla="*/ 1445838 h 1598136"/>
              <a:gd name="connsiteX37" fmla="*/ 5878477 w 9662615"/>
              <a:gd name="connsiteY37" fmla="*/ 1439180 h 1598136"/>
              <a:gd name="connsiteX38" fmla="*/ 5838387 w 9662615"/>
              <a:gd name="connsiteY38" fmla="*/ 1444679 h 1598136"/>
              <a:gd name="connsiteX39" fmla="*/ 5771136 w 9662615"/>
              <a:gd name="connsiteY39" fmla="*/ 1453639 h 1598136"/>
              <a:gd name="connsiteX40" fmla="*/ 5724081 w 9662615"/>
              <a:gd name="connsiteY40" fmla="*/ 1470431 h 1598136"/>
              <a:gd name="connsiteX41" fmla="*/ 5666577 w 9662615"/>
              <a:gd name="connsiteY41" fmla="*/ 1473921 h 1598136"/>
              <a:gd name="connsiteX42" fmla="*/ 5649068 w 9662615"/>
              <a:gd name="connsiteY42" fmla="*/ 1461676 h 1598136"/>
              <a:gd name="connsiteX43" fmla="*/ 5588902 w 9662615"/>
              <a:gd name="connsiteY43" fmla="*/ 1469647 h 1598136"/>
              <a:gd name="connsiteX44" fmla="*/ 5498090 w 9662615"/>
              <a:gd name="connsiteY44" fmla="*/ 1483173 h 1598136"/>
              <a:gd name="connsiteX45" fmla="*/ 5444641 w 9662615"/>
              <a:gd name="connsiteY45" fmla="*/ 1487602 h 1598136"/>
              <a:gd name="connsiteX46" fmla="*/ 5299812 w 9662615"/>
              <a:gd name="connsiteY46" fmla="*/ 1503362 h 1598136"/>
              <a:gd name="connsiteX47" fmla="*/ 5213947 w 9662615"/>
              <a:gd name="connsiteY47" fmla="*/ 1516637 h 1598136"/>
              <a:gd name="connsiteX48" fmla="*/ 5090342 w 9662615"/>
              <a:gd name="connsiteY48" fmla="*/ 1546680 h 1598136"/>
              <a:gd name="connsiteX49" fmla="*/ 5129812 w 9662615"/>
              <a:gd name="connsiteY49" fmla="*/ 1521277 h 1598136"/>
              <a:gd name="connsiteX50" fmla="*/ 5059484 w 9662615"/>
              <a:gd name="connsiteY50" fmla="*/ 1546802 h 1598136"/>
              <a:gd name="connsiteX51" fmla="*/ 5050958 w 9662615"/>
              <a:gd name="connsiteY51" fmla="*/ 1545776 h 1598136"/>
              <a:gd name="connsiteX52" fmla="*/ 5038524 w 9662615"/>
              <a:gd name="connsiteY52" fmla="*/ 1545675 h 1598136"/>
              <a:gd name="connsiteX53" fmla="*/ 5026564 w 9662615"/>
              <a:gd name="connsiteY53" fmla="*/ 1545376 h 1598136"/>
              <a:gd name="connsiteX54" fmla="*/ 4969433 w 9662615"/>
              <a:gd name="connsiteY54" fmla="*/ 1540263 h 1598136"/>
              <a:gd name="connsiteX55" fmla="*/ 4921303 w 9662615"/>
              <a:gd name="connsiteY55" fmla="*/ 1575379 h 1598136"/>
              <a:gd name="connsiteX56" fmla="*/ 4863775 w 9662615"/>
              <a:gd name="connsiteY56" fmla="*/ 1562633 h 1598136"/>
              <a:gd name="connsiteX57" fmla="*/ 4847242 w 9662615"/>
              <a:gd name="connsiteY57" fmla="*/ 1565435 h 1598136"/>
              <a:gd name="connsiteX58" fmla="*/ 4856839 w 9662615"/>
              <a:gd name="connsiteY58" fmla="*/ 1598136 h 1598136"/>
              <a:gd name="connsiteX59" fmla="*/ 4791466 w 9662615"/>
              <a:gd name="connsiteY59" fmla="*/ 1561324 h 1598136"/>
              <a:gd name="connsiteX60" fmla="*/ 4784247 w 9662615"/>
              <a:gd name="connsiteY60" fmla="*/ 1562342 h 1598136"/>
              <a:gd name="connsiteX61" fmla="*/ 4748477 w 9662615"/>
              <a:gd name="connsiteY61" fmla="*/ 1556925 h 1598136"/>
              <a:gd name="connsiteX62" fmla="*/ 4730033 w 9662615"/>
              <a:gd name="connsiteY62" fmla="*/ 1555274 h 1598136"/>
              <a:gd name="connsiteX63" fmla="*/ 4724747 w 9662615"/>
              <a:gd name="connsiteY63" fmla="*/ 1552439 h 1598136"/>
              <a:gd name="connsiteX64" fmla="*/ 4697562 w 9662615"/>
              <a:gd name="connsiteY64" fmla="*/ 1551206 h 1598136"/>
              <a:gd name="connsiteX65" fmla="*/ 4662664 w 9662615"/>
              <a:gd name="connsiteY65" fmla="*/ 1573162 h 1598136"/>
              <a:gd name="connsiteX66" fmla="*/ 4603028 w 9662615"/>
              <a:gd name="connsiteY66" fmla="*/ 1568821 h 1598136"/>
              <a:gd name="connsiteX67" fmla="*/ 4541612 w 9662615"/>
              <a:gd name="connsiteY67" fmla="*/ 1545262 h 1598136"/>
              <a:gd name="connsiteX68" fmla="*/ 4422155 w 9662615"/>
              <a:gd name="connsiteY68" fmla="*/ 1542059 h 1598136"/>
              <a:gd name="connsiteX69" fmla="*/ 4221826 w 9662615"/>
              <a:gd name="connsiteY69" fmla="*/ 1508923 h 1598136"/>
              <a:gd name="connsiteX70" fmla="*/ 4096601 w 9662615"/>
              <a:gd name="connsiteY70" fmla="*/ 1521563 h 1598136"/>
              <a:gd name="connsiteX71" fmla="*/ 3970635 w 9662615"/>
              <a:gd name="connsiteY71" fmla="*/ 1544815 h 1598136"/>
              <a:gd name="connsiteX72" fmla="*/ 3833906 w 9662615"/>
              <a:gd name="connsiteY72" fmla="*/ 1516637 h 1598136"/>
              <a:gd name="connsiteX73" fmla="*/ 3696258 w 9662615"/>
              <a:gd name="connsiteY73" fmla="*/ 1537563 h 1598136"/>
              <a:gd name="connsiteX74" fmla="*/ 3594070 w 9662615"/>
              <a:gd name="connsiteY74" fmla="*/ 1509422 h 1598136"/>
              <a:gd name="connsiteX75" fmla="*/ 3565233 w 9662615"/>
              <a:gd name="connsiteY75" fmla="*/ 1515122 h 1598136"/>
              <a:gd name="connsiteX76" fmla="*/ 3560267 w 9662615"/>
              <a:gd name="connsiteY76" fmla="*/ 1516288 h 1598136"/>
              <a:gd name="connsiteX77" fmla="*/ 3540258 w 9662615"/>
              <a:gd name="connsiteY77" fmla="*/ 1516976 h 1598136"/>
              <a:gd name="connsiteX78" fmla="*/ 3534780 w 9662615"/>
              <a:gd name="connsiteY78" fmla="*/ 1522141 h 1598136"/>
              <a:gd name="connsiteX79" fmla="*/ 3504783 w 9662615"/>
              <a:gd name="connsiteY79" fmla="*/ 1526739 h 1598136"/>
              <a:gd name="connsiteX80" fmla="*/ 3430805 w 9662615"/>
              <a:gd name="connsiteY80" fmla="*/ 1542521 h 1598136"/>
              <a:gd name="connsiteX81" fmla="*/ 3292707 w 9662615"/>
              <a:gd name="connsiteY81" fmla="*/ 1520490 h 1598136"/>
              <a:gd name="connsiteX82" fmla="*/ 3187872 w 9662615"/>
              <a:gd name="connsiteY82" fmla="*/ 1519991 h 1598136"/>
              <a:gd name="connsiteX83" fmla="*/ 3148026 w 9662615"/>
              <a:gd name="connsiteY83" fmla="*/ 1524777 h 1598136"/>
              <a:gd name="connsiteX84" fmla="*/ 3092394 w 9662615"/>
              <a:gd name="connsiteY84" fmla="*/ 1528115 h 1598136"/>
              <a:gd name="connsiteX85" fmla="*/ 2994200 w 9662615"/>
              <a:gd name="connsiteY85" fmla="*/ 1537857 h 1598136"/>
              <a:gd name="connsiteX86" fmla="*/ 2862301 w 9662615"/>
              <a:gd name="connsiteY86" fmla="*/ 1544250 h 1598136"/>
              <a:gd name="connsiteX87" fmla="*/ 2766335 w 9662615"/>
              <a:gd name="connsiteY87" fmla="*/ 1527662 h 1598136"/>
              <a:gd name="connsiteX88" fmla="*/ 2757836 w 9662615"/>
              <a:gd name="connsiteY88" fmla="*/ 1531371 h 1598136"/>
              <a:gd name="connsiteX89" fmla="*/ 2691555 w 9662615"/>
              <a:gd name="connsiteY89" fmla="*/ 1530283 h 1598136"/>
              <a:gd name="connsiteX90" fmla="*/ 2491676 w 9662615"/>
              <a:gd name="connsiteY90" fmla="*/ 1500859 h 1598136"/>
              <a:gd name="connsiteX91" fmla="*/ 2378036 w 9662615"/>
              <a:gd name="connsiteY91" fmla="*/ 1520645 h 1598136"/>
              <a:gd name="connsiteX92" fmla="*/ 2284269 w 9662615"/>
              <a:gd name="connsiteY92" fmla="*/ 1503068 h 1598136"/>
              <a:gd name="connsiteX93" fmla="*/ 2207104 w 9662615"/>
              <a:gd name="connsiteY93" fmla="*/ 1508888 h 1598136"/>
              <a:gd name="connsiteX94" fmla="*/ 2149226 w 9662615"/>
              <a:gd name="connsiteY94" fmla="*/ 1523409 h 1598136"/>
              <a:gd name="connsiteX95" fmla="*/ 2084783 w 9662615"/>
              <a:gd name="connsiteY95" fmla="*/ 1524245 h 1598136"/>
              <a:gd name="connsiteX96" fmla="*/ 2070075 w 9662615"/>
              <a:gd name="connsiteY96" fmla="*/ 1511285 h 1598136"/>
              <a:gd name="connsiteX97" fmla="*/ 2001057 w 9662615"/>
              <a:gd name="connsiteY97" fmla="*/ 1516449 h 1598136"/>
              <a:gd name="connsiteX98" fmla="*/ 1896330 w 9662615"/>
              <a:gd name="connsiteY98" fmla="*/ 1525725 h 1598136"/>
              <a:gd name="connsiteX99" fmla="*/ 1835994 w 9662615"/>
              <a:gd name="connsiteY99" fmla="*/ 1527678 h 1598136"/>
              <a:gd name="connsiteX100" fmla="*/ 1671119 w 9662615"/>
              <a:gd name="connsiteY100" fmla="*/ 1536701 h 1598136"/>
              <a:gd name="connsiteX101" fmla="*/ 1601337 w 9662615"/>
              <a:gd name="connsiteY101" fmla="*/ 1548552 h 1598136"/>
              <a:gd name="connsiteX102" fmla="*/ 1407755 w 9662615"/>
              <a:gd name="connsiteY102" fmla="*/ 1571444 h 1598136"/>
              <a:gd name="connsiteX103" fmla="*/ 1271994 w 9662615"/>
              <a:gd name="connsiteY103" fmla="*/ 1579471 h 1598136"/>
              <a:gd name="connsiteX104" fmla="*/ 1249226 w 9662615"/>
              <a:gd name="connsiteY104" fmla="*/ 1583140 h 1598136"/>
              <a:gd name="connsiteX105" fmla="*/ 1217719 w 9662615"/>
              <a:gd name="connsiteY105" fmla="*/ 1580863 h 1598136"/>
              <a:gd name="connsiteX106" fmla="*/ 1091432 w 9662615"/>
              <a:gd name="connsiteY106" fmla="*/ 1571003 h 1598136"/>
              <a:gd name="connsiteX107" fmla="*/ 992039 w 9662615"/>
              <a:gd name="connsiteY107" fmla="*/ 1556662 h 1598136"/>
              <a:gd name="connsiteX108" fmla="*/ 868264 w 9662615"/>
              <a:gd name="connsiteY108" fmla="*/ 1566392 h 1598136"/>
              <a:gd name="connsiteX109" fmla="*/ 792765 w 9662615"/>
              <a:gd name="connsiteY109" fmla="*/ 1563102 h 1598136"/>
              <a:gd name="connsiteX110" fmla="*/ 669055 w 9662615"/>
              <a:gd name="connsiteY110" fmla="*/ 1543638 h 1598136"/>
              <a:gd name="connsiteX111" fmla="*/ 506152 w 9662615"/>
              <a:gd name="connsiteY111" fmla="*/ 1549124 h 1598136"/>
              <a:gd name="connsiteX112" fmla="*/ 472797 w 9662615"/>
              <a:gd name="connsiteY112" fmla="*/ 1568904 h 1598136"/>
              <a:gd name="connsiteX113" fmla="*/ 427864 w 9662615"/>
              <a:gd name="connsiteY113" fmla="*/ 1580848 h 1598136"/>
              <a:gd name="connsiteX114" fmla="*/ 408381 w 9662615"/>
              <a:gd name="connsiteY114" fmla="*/ 1552940 h 1598136"/>
              <a:gd name="connsiteX115" fmla="*/ 267163 w 9662615"/>
              <a:gd name="connsiteY115" fmla="*/ 1531913 h 1598136"/>
              <a:gd name="connsiteX116" fmla="*/ 196644 w 9662615"/>
              <a:gd name="connsiteY116" fmla="*/ 1524565 h 1598136"/>
              <a:gd name="connsiteX117" fmla="*/ 86819 w 9662615"/>
              <a:gd name="connsiteY117" fmla="*/ 1519517 h 1598136"/>
              <a:gd name="connsiteX118" fmla="*/ 53369 w 9662615"/>
              <a:gd name="connsiteY118" fmla="*/ 1516853 h 1598136"/>
              <a:gd name="connsiteX119" fmla="*/ 2359 w 9662615"/>
              <a:gd name="connsiteY119" fmla="*/ 1515247 h 1598136"/>
              <a:gd name="connsiteX120" fmla="*/ 0 w 9662615"/>
              <a:gd name="connsiteY120" fmla="*/ 1514932 h 1598136"/>
              <a:gd name="connsiteX121" fmla="*/ 0 w 9662615"/>
              <a:gd name="connsiteY121" fmla="*/ 0 h 1598136"/>
              <a:gd name="connsiteX0" fmla="*/ 0 w 9662615"/>
              <a:gd name="connsiteY0" fmla="*/ 0 h 1598136"/>
              <a:gd name="connsiteX1" fmla="*/ 9662615 w 9662615"/>
              <a:gd name="connsiteY1" fmla="*/ 0 h 1598136"/>
              <a:gd name="connsiteX2" fmla="*/ 9662615 w 9662615"/>
              <a:gd name="connsiteY2" fmla="*/ 1280346 h 1598136"/>
              <a:gd name="connsiteX3" fmla="*/ 9658420 w 9662615"/>
              <a:gd name="connsiteY3" fmla="*/ 1280106 h 1598136"/>
              <a:gd name="connsiteX4" fmla="*/ 9469546 w 9662615"/>
              <a:gd name="connsiteY4" fmla="*/ 1289837 h 1598136"/>
              <a:gd name="connsiteX5" fmla="*/ 9385895 w 9662615"/>
              <a:gd name="connsiteY5" fmla="*/ 1269203 h 1598136"/>
              <a:gd name="connsiteX6" fmla="*/ 9144767 w 9662615"/>
              <a:gd name="connsiteY6" fmla="*/ 1264120 h 1598136"/>
              <a:gd name="connsiteX7" fmla="*/ 8837252 w 9662615"/>
              <a:gd name="connsiteY7" fmla="*/ 1350515 h 1598136"/>
              <a:gd name="connsiteX8" fmla="*/ 8705466 w 9662615"/>
              <a:gd name="connsiteY8" fmla="*/ 1342419 h 1598136"/>
              <a:gd name="connsiteX9" fmla="*/ 8652221 w 9662615"/>
              <a:gd name="connsiteY9" fmla="*/ 1326906 h 1598136"/>
              <a:gd name="connsiteX10" fmla="*/ 8632312 w 9662615"/>
              <a:gd name="connsiteY10" fmla="*/ 1326025 h 1598136"/>
              <a:gd name="connsiteX11" fmla="*/ 8591582 w 9662615"/>
              <a:gd name="connsiteY11" fmla="*/ 1341666 h 1598136"/>
              <a:gd name="connsiteX12" fmla="*/ 8537336 w 9662615"/>
              <a:gd name="connsiteY12" fmla="*/ 1341684 h 1598136"/>
              <a:gd name="connsiteX13" fmla="*/ 8472508 w 9662615"/>
              <a:gd name="connsiteY13" fmla="*/ 1363109 h 1598136"/>
              <a:gd name="connsiteX14" fmla="*/ 8258477 w 9662615"/>
              <a:gd name="connsiteY14" fmla="*/ 1370666 h 1598136"/>
              <a:gd name="connsiteX15" fmla="*/ 8197961 w 9662615"/>
              <a:gd name="connsiteY15" fmla="*/ 1392804 h 1598136"/>
              <a:gd name="connsiteX16" fmla="*/ 8171196 w 9662615"/>
              <a:gd name="connsiteY16" fmla="*/ 1397216 h 1598136"/>
              <a:gd name="connsiteX17" fmla="*/ 8127667 w 9662615"/>
              <a:gd name="connsiteY17" fmla="*/ 1418254 h 1598136"/>
              <a:gd name="connsiteX18" fmla="*/ 7974579 w 9662615"/>
              <a:gd name="connsiteY18" fmla="*/ 1383439 h 1598136"/>
              <a:gd name="connsiteX19" fmla="*/ 7768351 w 9662615"/>
              <a:gd name="connsiteY19" fmla="*/ 1395051 h 1598136"/>
              <a:gd name="connsiteX20" fmla="*/ 7635985 w 9662615"/>
              <a:gd name="connsiteY20" fmla="*/ 1386363 h 1598136"/>
              <a:gd name="connsiteX21" fmla="*/ 7466069 w 9662615"/>
              <a:gd name="connsiteY21" fmla="*/ 1377654 h 1598136"/>
              <a:gd name="connsiteX22" fmla="*/ 7355642 w 9662615"/>
              <a:gd name="connsiteY22" fmla="*/ 1407761 h 1598136"/>
              <a:gd name="connsiteX23" fmla="*/ 7151610 w 9662615"/>
              <a:gd name="connsiteY23" fmla="*/ 1397856 h 1598136"/>
              <a:gd name="connsiteX24" fmla="*/ 7082147 w 9662615"/>
              <a:gd name="connsiteY24" fmla="*/ 1406113 h 1598136"/>
              <a:gd name="connsiteX25" fmla="*/ 7014958 w 9662615"/>
              <a:gd name="connsiteY25" fmla="*/ 1396883 h 1598136"/>
              <a:gd name="connsiteX26" fmla="*/ 6907567 w 9662615"/>
              <a:gd name="connsiteY26" fmla="*/ 1419149 h 1598136"/>
              <a:gd name="connsiteX27" fmla="*/ 6748428 w 9662615"/>
              <a:gd name="connsiteY27" fmla="*/ 1420308 h 1598136"/>
              <a:gd name="connsiteX28" fmla="*/ 6654257 w 9662615"/>
              <a:gd name="connsiteY28" fmla="*/ 1424143 h 1598136"/>
              <a:gd name="connsiteX29" fmla="*/ 6620123 w 9662615"/>
              <a:gd name="connsiteY29" fmla="*/ 1430535 h 1598136"/>
              <a:gd name="connsiteX30" fmla="*/ 6571355 w 9662615"/>
              <a:gd name="connsiteY30" fmla="*/ 1436144 h 1598136"/>
              <a:gd name="connsiteX31" fmla="*/ 6486557 w 9662615"/>
              <a:gd name="connsiteY31" fmla="*/ 1449861 h 1598136"/>
              <a:gd name="connsiteX32" fmla="*/ 6370419 w 9662615"/>
              <a:gd name="connsiteY32" fmla="*/ 1461649 h 1598136"/>
              <a:gd name="connsiteX33" fmla="*/ 6278839 w 9662615"/>
              <a:gd name="connsiteY33" fmla="*/ 1449160 h 1598136"/>
              <a:gd name="connsiteX34" fmla="*/ 6272455 w 9662615"/>
              <a:gd name="connsiteY34" fmla="*/ 1453191 h 1598136"/>
              <a:gd name="connsiteX35" fmla="*/ 6212659 w 9662615"/>
              <a:gd name="connsiteY35" fmla="*/ 1454850 h 1598136"/>
              <a:gd name="connsiteX36" fmla="*/ 6069317 w 9662615"/>
              <a:gd name="connsiteY36" fmla="*/ 1445838 h 1598136"/>
              <a:gd name="connsiteX37" fmla="*/ 5878477 w 9662615"/>
              <a:gd name="connsiteY37" fmla="*/ 1439180 h 1598136"/>
              <a:gd name="connsiteX38" fmla="*/ 5838387 w 9662615"/>
              <a:gd name="connsiteY38" fmla="*/ 1444679 h 1598136"/>
              <a:gd name="connsiteX39" fmla="*/ 5771136 w 9662615"/>
              <a:gd name="connsiteY39" fmla="*/ 1453639 h 1598136"/>
              <a:gd name="connsiteX40" fmla="*/ 5724081 w 9662615"/>
              <a:gd name="connsiteY40" fmla="*/ 1470431 h 1598136"/>
              <a:gd name="connsiteX41" fmla="*/ 5666577 w 9662615"/>
              <a:gd name="connsiteY41" fmla="*/ 1473921 h 1598136"/>
              <a:gd name="connsiteX42" fmla="*/ 5649068 w 9662615"/>
              <a:gd name="connsiteY42" fmla="*/ 1461676 h 1598136"/>
              <a:gd name="connsiteX43" fmla="*/ 5588902 w 9662615"/>
              <a:gd name="connsiteY43" fmla="*/ 1469647 h 1598136"/>
              <a:gd name="connsiteX44" fmla="*/ 5498090 w 9662615"/>
              <a:gd name="connsiteY44" fmla="*/ 1483173 h 1598136"/>
              <a:gd name="connsiteX45" fmla="*/ 5444641 w 9662615"/>
              <a:gd name="connsiteY45" fmla="*/ 1487602 h 1598136"/>
              <a:gd name="connsiteX46" fmla="*/ 5299812 w 9662615"/>
              <a:gd name="connsiteY46" fmla="*/ 1503362 h 1598136"/>
              <a:gd name="connsiteX47" fmla="*/ 5213947 w 9662615"/>
              <a:gd name="connsiteY47" fmla="*/ 1516637 h 1598136"/>
              <a:gd name="connsiteX48" fmla="*/ 5090342 w 9662615"/>
              <a:gd name="connsiteY48" fmla="*/ 1546680 h 1598136"/>
              <a:gd name="connsiteX49" fmla="*/ 5129812 w 9662615"/>
              <a:gd name="connsiteY49" fmla="*/ 1521277 h 1598136"/>
              <a:gd name="connsiteX50" fmla="*/ 5059484 w 9662615"/>
              <a:gd name="connsiteY50" fmla="*/ 1546802 h 1598136"/>
              <a:gd name="connsiteX51" fmla="*/ 5038524 w 9662615"/>
              <a:gd name="connsiteY51" fmla="*/ 1545675 h 1598136"/>
              <a:gd name="connsiteX52" fmla="*/ 5026564 w 9662615"/>
              <a:gd name="connsiteY52" fmla="*/ 1545376 h 1598136"/>
              <a:gd name="connsiteX53" fmla="*/ 4969433 w 9662615"/>
              <a:gd name="connsiteY53" fmla="*/ 1540263 h 1598136"/>
              <a:gd name="connsiteX54" fmla="*/ 4921303 w 9662615"/>
              <a:gd name="connsiteY54" fmla="*/ 1575379 h 1598136"/>
              <a:gd name="connsiteX55" fmla="*/ 4863775 w 9662615"/>
              <a:gd name="connsiteY55" fmla="*/ 1562633 h 1598136"/>
              <a:gd name="connsiteX56" fmla="*/ 4847242 w 9662615"/>
              <a:gd name="connsiteY56" fmla="*/ 1565435 h 1598136"/>
              <a:gd name="connsiteX57" fmla="*/ 4856839 w 9662615"/>
              <a:gd name="connsiteY57" fmla="*/ 1598136 h 1598136"/>
              <a:gd name="connsiteX58" fmla="*/ 4791466 w 9662615"/>
              <a:gd name="connsiteY58" fmla="*/ 1561324 h 1598136"/>
              <a:gd name="connsiteX59" fmla="*/ 4784247 w 9662615"/>
              <a:gd name="connsiteY59" fmla="*/ 1562342 h 1598136"/>
              <a:gd name="connsiteX60" fmla="*/ 4748477 w 9662615"/>
              <a:gd name="connsiteY60" fmla="*/ 1556925 h 1598136"/>
              <a:gd name="connsiteX61" fmla="*/ 4730033 w 9662615"/>
              <a:gd name="connsiteY61" fmla="*/ 1555274 h 1598136"/>
              <a:gd name="connsiteX62" fmla="*/ 4724747 w 9662615"/>
              <a:gd name="connsiteY62" fmla="*/ 1552439 h 1598136"/>
              <a:gd name="connsiteX63" fmla="*/ 4697562 w 9662615"/>
              <a:gd name="connsiteY63" fmla="*/ 1551206 h 1598136"/>
              <a:gd name="connsiteX64" fmla="*/ 4662664 w 9662615"/>
              <a:gd name="connsiteY64" fmla="*/ 1573162 h 1598136"/>
              <a:gd name="connsiteX65" fmla="*/ 4603028 w 9662615"/>
              <a:gd name="connsiteY65" fmla="*/ 1568821 h 1598136"/>
              <a:gd name="connsiteX66" fmla="*/ 4541612 w 9662615"/>
              <a:gd name="connsiteY66" fmla="*/ 1545262 h 1598136"/>
              <a:gd name="connsiteX67" fmla="*/ 4422155 w 9662615"/>
              <a:gd name="connsiteY67" fmla="*/ 1542059 h 1598136"/>
              <a:gd name="connsiteX68" fmla="*/ 4221826 w 9662615"/>
              <a:gd name="connsiteY68" fmla="*/ 1508923 h 1598136"/>
              <a:gd name="connsiteX69" fmla="*/ 4096601 w 9662615"/>
              <a:gd name="connsiteY69" fmla="*/ 1521563 h 1598136"/>
              <a:gd name="connsiteX70" fmla="*/ 3970635 w 9662615"/>
              <a:gd name="connsiteY70" fmla="*/ 1544815 h 1598136"/>
              <a:gd name="connsiteX71" fmla="*/ 3833906 w 9662615"/>
              <a:gd name="connsiteY71" fmla="*/ 1516637 h 1598136"/>
              <a:gd name="connsiteX72" fmla="*/ 3696258 w 9662615"/>
              <a:gd name="connsiteY72" fmla="*/ 1537563 h 1598136"/>
              <a:gd name="connsiteX73" fmla="*/ 3594070 w 9662615"/>
              <a:gd name="connsiteY73" fmla="*/ 1509422 h 1598136"/>
              <a:gd name="connsiteX74" fmla="*/ 3565233 w 9662615"/>
              <a:gd name="connsiteY74" fmla="*/ 1515122 h 1598136"/>
              <a:gd name="connsiteX75" fmla="*/ 3560267 w 9662615"/>
              <a:gd name="connsiteY75" fmla="*/ 1516288 h 1598136"/>
              <a:gd name="connsiteX76" fmla="*/ 3540258 w 9662615"/>
              <a:gd name="connsiteY76" fmla="*/ 1516976 h 1598136"/>
              <a:gd name="connsiteX77" fmla="*/ 3534780 w 9662615"/>
              <a:gd name="connsiteY77" fmla="*/ 1522141 h 1598136"/>
              <a:gd name="connsiteX78" fmla="*/ 3504783 w 9662615"/>
              <a:gd name="connsiteY78" fmla="*/ 1526739 h 1598136"/>
              <a:gd name="connsiteX79" fmla="*/ 3430805 w 9662615"/>
              <a:gd name="connsiteY79" fmla="*/ 1542521 h 1598136"/>
              <a:gd name="connsiteX80" fmla="*/ 3292707 w 9662615"/>
              <a:gd name="connsiteY80" fmla="*/ 1520490 h 1598136"/>
              <a:gd name="connsiteX81" fmla="*/ 3187872 w 9662615"/>
              <a:gd name="connsiteY81" fmla="*/ 1519991 h 1598136"/>
              <a:gd name="connsiteX82" fmla="*/ 3148026 w 9662615"/>
              <a:gd name="connsiteY82" fmla="*/ 1524777 h 1598136"/>
              <a:gd name="connsiteX83" fmla="*/ 3092394 w 9662615"/>
              <a:gd name="connsiteY83" fmla="*/ 1528115 h 1598136"/>
              <a:gd name="connsiteX84" fmla="*/ 2994200 w 9662615"/>
              <a:gd name="connsiteY84" fmla="*/ 1537857 h 1598136"/>
              <a:gd name="connsiteX85" fmla="*/ 2862301 w 9662615"/>
              <a:gd name="connsiteY85" fmla="*/ 1544250 h 1598136"/>
              <a:gd name="connsiteX86" fmla="*/ 2766335 w 9662615"/>
              <a:gd name="connsiteY86" fmla="*/ 1527662 h 1598136"/>
              <a:gd name="connsiteX87" fmla="*/ 2757836 w 9662615"/>
              <a:gd name="connsiteY87" fmla="*/ 1531371 h 1598136"/>
              <a:gd name="connsiteX88" fmla="*/ 2691555 w 9662615"/>
              <a:gd name="connsiteY88" fmla="*/ 1530283 h 1598136"/>
              <a:gd name="connsiteX89" fmla="*/ 2491676 w 9662615"/>
              <a:gd name="connsiteY89" fmla="*/ 1500859 h 1598136"/>
              <a:gd name="connsiteX90" fmla="*/ 2378036 w 9662615"/>
              <a:gd name="connsiteY90" fmla="*/ 1520645 h 1598136"/>
              <a:gd name="connsiteX91" fmla="*/ 2284269 w 9662615"/>
              <a:gd name="connsiteY91" fmla="*/ 1503068 h 1598136"/>
              <a:gd name="connsiteX92" fmla="*/ 2207104 w 9662615"/>
              <a:gd name="connsiteY92" fmla="*/ 1508888 h 1598136"/>
              <a:gd name="connsiteX93" fmla="*/ 2149226 w 9662615"/>
              <a:gd name="connsiteY93" fmla="*/ 1523409 h 1598136"/>
              <a:gd name="connsiteX94" fmla="*/ 2084783 w 9662615"/>
              <a:gd name="connsiteY94" fmla="*/ 1524245 h 1598136"/>
              <a:gd name="connsiteX95" fmla="*/ 2070075 w 9662615"/>
              <a:gd name="connsiteY95" fmla="*/ 1511285 h 1598136"/>
              <a:gd name="connsiteX96" fmla="*/ 2001057 w 9662615"/>
              <a:gd name="connsiteY96" fmla="*/ 1516449 h 1598136"/>
              <a:gd name="connsiteX97" fmla="*/ 1896330 w 9662615"/>
              <a:gd name="connsiteY97" fmla="*/ 1525725 h 1598136"/>
              <a:gd name="connsiteX98" fmla="*/ 1835994 w 9662615"/>
              <a:gd name="connsiteY98" fmla="*/ 1527678 h 1598136"/>
              <a:gd name="connsiteX99" fmla="*/ 1671119 w 9662615"/>
              <a:gd name="connsiteY99" fmla="*/ 1536701 h 1598136"/>
              <a:gd name="connsiteX100" fmla="*/ 1601337 w 9662615"/>
              <a:gd name="connsiteY100" fmla="*/ 1548552 h 1598136"/>
              <a:gd name="connsiteX101" fmla="*/ 1407755 w 9662615"/>
              <a:gd name="connsiteY101" fmla="*/ 1571444 h 1598136"/>
              <a:gd name="connsiteX102" fmla="*/ 1271994 w 9662615"/>
              <a:gd name="connsiteY102" fmla="*/ 1579471 h 1598136"/>
              <a:gd name="connsiteX103" fmla="*/ 1249226 w 9662615"/>
              <a:gd name="connsiteY103" fmla="*/ 1583140 h 1598136"/>
              <a:gd name="connsiteX104" fmla="*/ 1217719 w 9662615"/>
              <a:gd name="connsiteY104" fmla="*/ 1580863 h 1598136"/>
              <a:gd name="connsiteX105" fmla="*/ 1091432 w 9662615"/>
              <a:gd name="connsiteY105" fmla="*/ 1571003 h 1598136"/>
              <a:gd name="connsiteX106" fmla="*/ 992039 w 9662615"/>
              <a:gd name="connsiteY106" fmla="*/ 1556662 h 1598136"/>
              <a:gd name="connsiteX107" fmla="*/ 868264 w 9662615"/>
              <a:gd name="connsiteY107" fmla="*/ 1566392 h 1598136"/>
              <a:gd name="connsiteX108" fmla="*/ 792765 w 9662615"/>
              <a:gd name="connsiteY108" fmla="*/ 1563102 h 1598136"/>
              <a:gd name="connsiteX109" fmla="*/ 669055 w 9662615"/>
              <a:gd name="connsiteY109" fmla="*/ 1543638 h 1598136"/>
              <a:gd name="connsiteX110" fmla="*/ 506152 w 9662615"/>
              <a:gd name="connsiteY110" fmla="*/ 1549124 h 1598136"/>
              <a:gd name="connsiteX111" fmla="*/ 472797 w 9662615"/>
              <a:gd name="connsiteY111" fmla="*/ 1568904 h 1598136"/>
              <a:gd name="connsiteX112" fmla="*/ 427864 w 9662615"/>
              <a:gd name="connsiteY112" fmla="*/ 1580848 h 1598136"/>
              <a:gd name="connsiteX113" fmla="*/ 408381 w 9662615"/>
              <a:gd name="connsiteY113" fmla="*/ 1552940 h 1598136"/>
              <a:gd name="connsiteX114" fmla="*/ 267163 w 9662615"/>
              <a:gd name="connsiteY114" fmla="*/ 1531913 h 1598136"/>
              <a:gd name="connsiteX115" fmla="*/ 196644 w 9662615"/>
              <a:gd name="connsiteY115" fmla="*/ 1524565 h 1598136"/>
              <a:gd name="connsiteX116" fmla="*/ 86819 w 9662615"/>
              <a:gd name="connsiteY116" fmla="*/ 1519517 h 1598136"/>
              <a:gd name="connsiteX117" fmla="*/ 53369 w 9662615"/>
              <a:gd name="connsiteY117" fmla="*/ 1516853 h 1598136"/>
              <a:gd name="connsiteX118" fmla="*/ 2359 w 9662615"/>
              <a:gd name="connsiteY118" fmla="*/ 1515247 h 1598136"/>
              <a:gd name="connsiteX119" fmla="*/ 0 w 9662615"/>
              <a:gd name="connsiteY119" fmla="*/ 1514932 h 1598136"/>
              <a:gd name="connsiteX120" fmla="*/ 0 w 9662615"/>
              <a:gd name="connsiteY120" fmla="*/ 0 h 1598136"/>
              <a:gd name="connsiteX0" fmla="*/ 0 w 9662615"/>
              <a:gd name="connsiteY0" fmla="*/ 0 h 1598136"/>
              <a:gd name="connsiteX1" fmla="*/ 9662615 w 9662615"/>
              <a:gd name="connsiteY1" fmla="*/ 0 h 1598136"/>
              <a:gd name="connsiteX2" fmla="*/ 9662615 w 9662615"/>
              <a:gd name="connsiteY2" fmla="*/ 1280346 h 1598136"/>
              <a:gd name="connsiteX3" fmla="*/ 9658420 w 9662615"/>
              <a:gd name="connsiteY3" fmla="*/ 1280106 h 1598136"/>
              <a:gd name="connsiteX4" fmla="*/ 9469546 w 9662615"/>
              <a:gd name="connsiteY4" fmla="*/ 1289837 h 1598136"/>
              <a:gd name="connsiteX5" fmla="*/ 9385895 w 9662615"/>
              <a:gd name="connsiteY5" fmla="*/ 1269203 h 1598136"/>
              <a:gd name="connsiteX6" fmla="*/ 9144767 w 9662615"/>
              <a:gd name="connsiteY6" fmla="*/ 1264120 h 1598136"/>
              <a:gd name="connsiteX7" fmla="*/ 8837252 w 9662615"/>
              <a:gd name="connsiteY7" fmla="*/ 1350515 h 1598136"/>
              <a:gd name="connsiteX8" fmla="*/ 8705466 w 9662615"/>
              <a:gd name="connsiteY8" fmla="*/ 1342419 h 1598136"/>
              <a:gd name="connsiteX9" fmla="*/ 8652221 w 9662615"/>
              <a:gd name="connsiteY9" fmla="*/ 1326906 h 1598136"/>
              <a:gd name="connsiteX10" fmla="*/ 8632312 w 9662615"/>
              <a:gd name="connsiteY10" fmla="*/ 1326025 h 1598136"/>
              <a:gd name="connsiteX11" fmla="*/ 8591582 w 9662615"/>
              <a:gd name="connsiteY11" fmla="*/ 1341666 h 1598136"/>
              <a:gd name="connsiteX12" fmla="*/ 8537336 w 9662615"/>
              <a:gd name="connsiteY12" fmla="*/ 1341684 h 1598136"/>
              <a:gd name="connsiteX13" fmla="*/ 8472508 w 9662615"/>
              <a:gd name="connsiteY13" fmla="*/ 1363109 h 1598136"/>
              <a:gd name="connsiteX14" fmla="*/ 8258477 w 9662615"/>
              <a:gd name="connsiteY14" fmla="*/ 1370666 h 1598136"/>
              <a:gd name="connsiteX15" fmla="*/ 8197961 w 9662615"/>
              <a:gd name="connsiteY15" fmla="*/ 1392804 h 1598136"/>
              <a:gd name="connsiteX16" fmla="*/ 8171196 w 9662615"/>
              <a:gd name="connsiteY16" fmla="*/ 1397216 h 1598136"/>
              <a:gd name="connsiteX17" fmla="*/ 8127667 w 9662615"/>
              <a:gd name="connsiteY17" fmla="*/ 1418254 h 1598136"/>
              <a:gd name="connsiteX18" fmla="*/ 7974579 w 9662615"/>
              <a:gd name="connsiteY18" fmla="*/ 1383439 h 1598136"/>
              <a:gd name="connsiteX19" fmla="*/ 7768351 w 9662615"/>
              <a:gd name="connsiteY19" fmla="*/ 1395051 h 1598136"/>
              <a:gd name="connsiteX20" fmla="*/ 7635985 w 9662615"/>
              <a:gd name="connsiteY20" fmla="*/ 1386363 h 1598136"/>
              <a:gd name="connsiteX21" fmla="*/ 7466069 w 9662615"/>
              <a:gd name="connsiteY21" fmla="*/ 1377654 h 1598136"/>
              <a:gd name="connsiteX22" fmla="*/ 7355642 w 9662615"/>
              <a:gd name="connsiteY22" fmla="*/ 1407761 h 1598136"/>
              <a:gd name="connsiteX23" fmla="*/ 7151610 w 9662615"/>
              <a:gd name="connsiteY23" fmla="*/ 1397856 h 1598136"/>
              <a:gd name="connsiteX24" fmla="*/ 7082147 w 9662615"/>
              <a:gd name="connsiteY24" fmla="*/ 1406113 h 1598136"/>
              <a:gd name="connsiteX25" fmla="*/ 7014958 w 9662615"/>
              <a:gd name="connsiteY25" fmla="*/ 1396883 h 1598136"/>
              <a:gd name="connsiteX26" fmla="*/ 6907567 w 9662615"/>
              <a:gd name="connsiteY26" fmla="*/ 1419149 h 1598136"/>
              <a:gd name="connsiteX27" fmla="*/ 6748428 w 9662615"/>
              <a:gd name="connsiteY27" fmla="*/ 1420308 h 1598136"/>
              <a:gd name="connsiteX28" fmla="*/ 6654257 w 9662615"/>
              <a:gd name="connsiteY28" fmla="*/ 1424143 h 1598136"/>
              <a:gd name="connsiteX29" fmla="*/ 6620123 w 9662615"/>
              <a:gd name="connsiteY29" fmla="*/ 1430535 h 1598136"/>
              <a:gd name="connsiteX30" fmla="*/ 6571355 w 9662615"/>
              <a:gd name="connsiteY30" fmla="*/ 1436144 h 1598136"/>
              <a:gd name="connsiteX31" fmla="*/ 6486557 w 9662615"/>
              <a:gd name="connsiteY31" fmla="*/ 1449861 h 1598136"/>
              <a:gd name="connsiteX32" fmla="*/ 6370419 w 9662615"/>
              <a:gd name="connsiteY32" fmla="*/ 1461649 h 1598136"/>
              <a:gd name="connsiteX33" fmla="*/ 6278839 w 9662615"/>
              <a:gd name="connsiteY33" fmla="*/ 1449160 h 1598136"/>
              <a:gd name="connsiteX34" fmla="*/ 6272455 w 9662615"/>
              <a:gd name="connsiteY34" fmla="*/ 1453191 h 1598136"/>
              <a:gd name="connsiteX35" fmla="*/ 6212659 w 9662615"/>
              <a:gd name="connsiteY35" fmla="*/ 1454850 h 1598136"/>
              <a:gd name="connsiteX36" fmla="*/ 6069317 w 9662615"/>
              <a:gd name="connsiteY36" fmla="*/ 1445838 h 1598136"/>
              <a:gd name="connsiteX37" fmla="*/ 5878477 w 9662615"/>
              <a:gd name="connsiteY37" fmla="*/ 1439180 h 1598136"/>
              <a:gd name="connsiteX38" fmla="*/ 5838387 w 9662615"/>
              <a:gd name="connsiteY38" fmla="*/ 1444679 h 1598136"/>
              <a:gd name="connsiteX39" fmla="*/ 5771136 w 9662615"/>
              <a:gd name="connsiteY39" fmla="*/ 1453639 h 1598136"/>
              <a:gd name="connsiteX40" fmla="*/ 5724081 w 9662615"/>
              <a:gd name="connsiteY40" fmla="*/ 1470431 h 1598136"/>
              <a:gd name="connsiteX41" fmla="*/ 5666577 w 9662615"/>
              <a:gd name="connsiteY41" fmla="*/ 1473921 h 1598136"/>
              <a:gd name="connsiteX42" fmla="*/ 5649068 w 9662615"/>
              <a:gd name="connsiteY42" fmla="*/ 1461676 h 1598136"/>
              <a:gd name="connsiteX43" fmla="*/ 5588902 w 9662615"/>
              <a:gd name="connsiteY43" fmla="*/ 1469647 h 1598136"/>
              <a:gd name="connsiteX44" fmla="*/ 5498090 w 9662615"/>
              <a:gd name="connsiteY44" fmla="*/ 1483173 h 1598136"/>
              <a:gd name="connsiteX45" fmla="*/ 5444641 w 9662615"/>
              <a:gd name="connsiteY45" fmla="*/ 1487602 h 1598136"/>
              <a:gd name="connsiteX46" fmla="*/ 5299812 w 9662615"/>
              <a:gd name="connsiteY46" fmla="*/ 1503362 h 1598136"/>
              <a:gd name="connsiteX47" fmla="*/ 5213947 w 9662615"/>
              <a:gd name="connsiteY47" fmla="*/ 1516637 h 1598136"/>
              <a:gd name="connsiteX48" fmla="*/ 5090342 w 9662615"/>
              <a:gd name="connsiteY48" fmla="*/ 1546680 h 1598136"/>
              <a:gd name="connsiteX49" fmla="*/ 5129812 w 9662615"/>
              <a:gd name="connsiteY49" fmla="*/ 1521277 h 1598136"/>
              <a:gd name="connsiteX50" fmla="*/ 5059484 w 9662615"/>
              <a:gd name="connsiteY50" fmla="*/ 1546802 h 1598136"/>
              <a:gd name="connsiteX51" fmla="*/ 5038524 w 9662615"/>
              <a:gd name="connsiteY51" fmla="*/ 1545675 h 1598136"/>
              <a:gd name="connsiteX52" fmla="*/ 5026564 w 9662615"/>
              <a:gd name="connsiteY52" fmla="*/ 1545376 h 1598136"/>
              <a:gd name="connsiteX53" fmla="*/ 4969433 w 9662615"/>
              <a:gd name="connsiteY53" fmla="*/ 1550865 h 1598136"/>
              <a:gd name="connsiteX54" fmla="*/ 4921303 w 9662615"/>
              <a:gd name="connsiteY54" fmla="*/ 1575379 h 1598136"/>
              <a:gd name="connsiteX55" fmla="*/ 4863775 w 9662615"/>
              <a:gd name="connsiteY55" fmla="*/ 1562633 h 1598136"/>
              <a:gd name="connsiteX56" fmla="*/ 4847242 w 9662615"/>
              <a:gd name="connsiteY56" fmla="*/ 1565435 h 1598136"/>
              <a:gd name="connsiteX57" fmla="*/ 4856839 w 9662615"/>
              <a:gd name="connsiteY57" fmla="*/ 1598136 h 1598136"/>
              <a:gd name="connsiteX58" fmla="*/ 4791466 w 9662615"/>
              <a:gd name="connsiteY58" fmla="*/ 1561324 h 1598136"/>
              <a:gd name="connsiteX59" fmla="*/ 4784247 w 9662615"/>
              <a:gd name="connsiteY59" fmla="*/ 1562342 h 1598136"/>
              <a:gd name="connsiteX60" fmla="*/ 4748477 w 9662615"/>
              <a:gd name="connsiteY60" fmla="*/ 1556925 h 1598136"/>
              <a:gd name="connsiteX61" fmla="*/ 4730033 w 9662615"/>
              <a:gd name="connsiteY61" fmla="*/ 1555274 h 1598136"/>
              <a:gd name="connsiteX62" fmla="*/ 4724747 w 9662615"/>
              <a:gd name="connsiteY62" fmla="*/ 1552439 h 1598136"/>
              <a:gd name="connsiteX63" fmla="*/ 4697562 w 9662615"/>
              <a:gd name="connsiteY63" fmla="*/ 1551206 h 1598136"/>
              <a:gd name="connsiteX64" fmla="*/ 4662664 w 9662615"/>
              <a:gd name="connsiteY64" fmla="*/ 1573162 h 1598136"/>
              <a:gd name="connsiteX65" fmla="*/ 4603028 w 9662615"/>
              <a:gd name="connsiteY65" fmla="*/ 1568821 h 1598136"/>
              <a:gd name="connsiteX66" fmla="*/ 4541612 w 9662615"/>
              <a:gd name="connsiteY66" fmla="*/ 1545262 h 1598136"/>
              <a:gd name="connsiteX67" fmla="*/ 4422155 w 9662615"/>
              <a:gd name="connsiteY67" fmla="*/ 1542059 h 1598136"/>
              <a:gd name="connsiteX68" fmla="*/ 4221826 w 9662615"/>
              <a:gd name="connsiteY68" fmla="*/ 1508923 h 1598136"/>
              <a:gd name="connsiteX69" fmla="*/ 4096601 w 9662615"/>
              <a:gd name="connsiteY69" fmla="*/ 1521563 h 1598136"/>
              <a:gd name="connsiteX70" fmla="*/ 3970635 w 9662615"/>
              <a:gd name="connsiteY70" fmla="*/ 1544815 h 1598136"/>
              <a:gd name="connsiteX71" fmla="*/ 3833906 w 9662615"/>
              <a:gd name="connsiteY71" fmla="*/ 1516637 h 1598136"/>
              <a:gd name="connsiteX72" fmla="*/ 3696258 w 9662615"/>
              <a:gd name="connsiteY72" fmla="*/ 1537563 h 1598136"/>
              <a:gd name="connsiteX73" fmla="*/ 3594070 w 9662615"/>
              <a:gd name="connsiteY73" fmla="*/ 1509422 h 1598136"/>
              <a:gd name="connsiteX74" fmla="*/ 3565233 w 9662615"/>
              <a:gd name="connsiteY74" fmla="*/ 1515122 h 1598136"/>
              <a:gd name="connsiteX75" fmla="*/ 3560267 w 9662615"/>
              <a:gd name="connsiteY75" fmla="*/ 1516288 h 1598136"/>
              <a:gd name="connsiteX76" fmla="*/ 3540258 w 9662615"/>
              <a:gd name="connsiteY76" fmla="*/ 1516976 h 1598136"/>
              <a:gd name="connsiteX77" fmla="*/ 3534780 w 9662615"/>
              <a:gd name="connsiteY77" fmla="*/ 1522141 h 1598136"/>
              <a:gd name="connsiteX78" fmla="*/ 3504783 w 9662615"/>
              <a:gd name="connsiteY78" fmla="*/ 1526739 h 1598136"/>
              <a:gd name="connsiteX79" fmla="*/ 3430805 w 9662615"/>
              <a:gd name="connsiteY79" fmla="*/ 1542521 h 1598136"/>
              <a:gd name="connsiteX80" fmla="*/ 3292707 w 9662615"/>
              <a:gd name="connsiteY80" fmla="*/ 1520490 h 1598136"/>
              <a:gd name="connsiteX81" fmla="*/ 3187872 w 9662615"/>
              <a:gd name="connsiteY81" fmla="*/ 1519991 h 1598136"/>
              <a:gd name="connsiteX82" fmla="*/ 3148026 w 9662615"/>
              <a:gd name="connsiteY82" fmla="*/ 1524777 h 1598136"/>
              <a:gd name="connsiteX83" fmla="*/ 3092394 w 9662615"/>
              <a:gd name="connsiteY83" fmla="*/ 1528115 h 1598136"/>
              <a:gd name="connsiteX84" fmla="*/ 2994200 w 9662615"/>
              <a:gd name="connsiteY84" fmla="*/ 1537857 h 1598136"/>
              <a:gd name="connsiteX85" fmla="*/ 2862301 w 9662615"/>
              <a:gd name="connsiteY85" fmla="*/ 1544250 h 1598136"/>
              <a:gd name="connsiteX86" fmla="*/ 2766335 w 9662615"/>
              <a:gd name="connsiteY86" fmla="*/ 1527662 h 1598136"/>
              <a:gd name="connsiteX87" fmla="*/ 2757836 w 9662615"/>
              <a:gd name="connsiteY87" fmla="*/ 1531371 h 1598136"/>
              <a:gd name="connsiteX88" fmla="*/ 2691555 w 9662615"/>
              <a:gd name="connsiteY88" fmla="*/ 1530283 h 1598136"/>
              <a:gd name="connsiteX89" fmla="*/ 2491676 w 9662615"/>
              <a:gd name="connsiteY89" fmla="*/ 1500859 h 1598136"/>
              <a:gd name="connsiteX90" fmla="*/ 2378036 w 9662615"/>
              <a:gd name="connsiteY90" fmla="*/ 1520645 h 1598136"/>
              <a:gd name="connsiteX91" fmla="*/ 2284269 w 9662615"/>
              <a:gd name="connsiteY91" fmla="*/ 1503068 h 1598136"/>
              <a:gd name="connsiteX92" fmla="*/ 2207104 w 9662615"/>
              <a:gd name="connsiteY92" fmla="*/ 1508888 h 1598136"/>
              <a:gd name="connsiteX93" fmla="*/ 2149226 w 9662615"/>
              <a:gd name="connsiteY93" fmla="*/ 1523409 h 1598136"/>
              <a:gd name="connsiteX94" fmla="*/ 2084783 w 9662615"/>
              <a:gd name="connsiteY94" fmla="*/ 1524245 h 1598136"/>
              <a:gd name="connsiteX95" fmla="*/ 2070075 w 9662615"/>
              <a:gd name="connsiteY95" fmla="*/ 1511285 h 1598136"/>
              <a:gd name="connsiteX96" fmla="*/ 2001057 w 9662615"/>
              <a:gd name="connsiteY96" fmla="*/ 1516449 h 1598136"/>
              <a:gd name="connsiteX97" fmla="*/ 1896330 w 9662615"/>
              <a:gd name="connsiteY97" fmla="*/ 1525725 h 1598136"/>
              <a:gd name="connsiteX98" fmla="*/ 1835994 w 9662615"/>
              <a:gd name="connsiteY98" fmla="*/ 1527678 h 1598136"/>
              <a:gd name="connsiteX99" fmla="*/ 1671119 w 9662615"/>
              <a:gd name="connsiteY99" fmla="*/ 1536701 h 1598136"/>
              <a:gd name="connsiteX100" fmla="*/ 1601337 w 9662615"/>
              <a:gd name="connsiteY100" fmla="*/ 1548552 h 1598136"/>
              <a:gd name="connsiteX101" fmla="*/ 1407755 w 9662615"/>
              <a:gd name="connsiteY101" fmla="*/ 1571444 h 1598136"/>
              <a:gd name="connsiteX102" fmla="*/ 1271994 w 9662615"/>
              <a:gd name="connsiteY102" fmla="*/ 1579471 h 1598136"/>
              <a:gd name="connsiteX103" fmla="*/ 1249226 w 9662615"/>
              <a:gd name="connsiteY103" fmla="*/ 1583140 h 1598136"/>
              <a:gd name="connsiteX104" fmla="*/ 1217719 w 9662615"/>
              <a:gd name="connsiteY104" fmla="*/ 1580863 h 1598136"/>
              <a:gd name="connsiteX105" fmla="*/ 1091432 w 9662615"/>
              <a:gd name="connsiteY105" fmla="*/ 1571003 h 1598136"/>
              <a:gd name="connsiteX106" fmla="*/ 992039 w 9662615"/>
              <a:gd name="connsiteY106" fmla="*/ 1556662 h 1598136"/>
              <a:gd name="connsiteX107" fmla="*/ 868264 w 9662615"/>
              <a:gd name="connsiteY107" fmla="*/ 1566392 h 1598136"/>
              <a:gd name="connsiteX108" fmla="*/ 792765 w 9662615"/>
              <a:gd name="connsiteY108" fmla="*/ 1563102 h 1598136"/>
              <a:gd name="connsiteX109" fmla="*/ 669055 w 9662615"/>
              <a:gd name="connsiteY109" fmla="*/ 1543638 h 1598136"/>
              <a:gd name="connsiteX110" fmla="*/ 506152 w 9662615"/>
              <a:gd name="connsiteY110" fmla="*/ 1549124 h 1598136"/>
              <a:gd name="connsiteX111" fmla="*/ 472797 w 9662615"/>
              <a:gd name="connsiteY111" fmla="*/ 1568904 h 1598136"/>
              <a:gd name="connsiteX112" fmla="*/ 427864 w 9662615"/>
              <a:gd name="connsiteY112" fmla="*/ 1580848 h 1598136"/>
              <a:gd name="connsiteX113" fmla="*/ 408381 w 9662615"/>
              <a:gd name="connsiteY113" fmla="*/ 1552940 h 1598136"/>
              <a:gd name="connsiteX114" fmla="*/ 267163 w 9662615"/>
              <a:gd name="connsiteY114" fmla="*/ 1531913 h 1598136"/>
              <a:gd name="connsiteX115" fmla="*/ 196644 w 9662615"/>
              <a:gd name="connsiteY115" fmla="*/ 1524565 h 1598136"/>
              <a:gd name="connsiteX116" fmla="*/ 86819 w 9662615"/>
              <a:gd name="connsiteY116" fmla="*/ 1519517 h 1598136"/>
              <a:gd name="connsiteX117" fmla="*/ 53369 w 9662615"/>
              <a:gd name="connsiteY117" fmla="*/ 1516853 h 1598136"/>
              <a:gd name="connsiteX118" fmla="*/ 2359 w 9662615"/>
              <a:gd name="connsiteY118" fmla="*/ 1515247 h 1598136"/>
              <a:gd name="connsiteX119" fmla="*/ 0 w 9662615"/>
              <a:gd name="connsiteY119" fmla="*/ 1514932 h 1598136"/>
              <a:gd name="connsiteX120" fmla="*/ 0 w 9662615"/>
              <a:gd name="connsiteY120" fmla="*/ 0 h 1598136"/>
              <a:gd name="connsiteX0" fmla="*/ 0 w 9662615"/>
              <a:gd name="connsiteY0" fmla="*/ 0 h 1592835"/>
              <a:gd name="connsiteX1" fmla="*/ 9662615 w 9662615"/>
              <a:gd name="connsiteY1" fmla="*/ 0 h 1592835"/>
              <a:gd name="connsiteX2" fmla="*/ 9662615 w 9662615"/>
              <a:gd name="connsiteY2" fmla="*/ 1280346 h 1592835"/>
              <a:gd name="connsiteX3" fmla="*/ 9658420 w 9662615"/>
              <a:gd name="connsiteY3" fmla="*/ 1280106 h 1592835"/>
              <a:gd name="connsiteX4" fmla="*/ 9469546 w 9662615"/>
              <a:gd name="connsiteY4" fmla="*/ 1289837 h 1592835"/>
              <a:gd name="connsiteX5" fmla="*/ 9385895 w 9662615"/>
              <a:gd name="connsiteY5" fmla="*/ 1269203 h 1592835"/>
              <a:gd name="connsiteX6" fmla="*/ 9144767 w 9662615"/>
              <a:gd name="connsiteY6" fmla="*/ 1264120 h 1592835"/>
              <a:gd name="connsiteX7" fmla="*/ 8837252 w 9662615"/>
              <a:gd name="connsiteY7" fmla="*/ 1350515 h 1592835"/>
              <a:gd name="connsiteX8" fmla="*/ 8705466 w 9662615"/>
              <a:gd name="connsiteY8" fmla="*/ 1342419 h 1592835"/>
              <a:gd name="connsiteX9" fmla="*/ 8652221 w 9662615"/>
              <a:gd name="connsiteY9" fmla="*/ 1326906 h 1592835"/>
              <a:gd name="connsiteX10" fmla="*/ 8632312 w 9662615"/>
              <a:gd name="connsiteY10" fmla="*/ 1326025 h 1592835"/>
              <a:gd name="connsiteX11" fmla="*/ 8591582 w 9662615"/>
              <a:gd name="connsiteY11" fmla="*/ 1341666 h 1592835"/>
              <a:gd name="connsiteX12" fmla="*/ 8537336 w 9662615"/>
              <a:gd name="connsiteY12" fmla="*/ 1341684 h 1592835"/>
              <a:gd name="connsiteX13" fmla="*/ 8472508 w 9662615"/>
              <a:gd name="connsiteY13" fmla="*/ 1363109 h 1592835"/>
              <a:gd name="connsiteX14" fmla="*/ 8258477 w 9662615"/>
              <a:gd name="connsiteY14" fmla="*/ 1370666 h 1592835"/>
              <a:gd name="connsiteX15" fmla="*/ 8197961 w 9662615"/>
              <a:gd name="connsiteY15" fmla="*/ 1392804 h 1592835"/>
              <a:gd name="connsiteX16" fmla="*/ 8171196 w 9662615"/>
              <a:gd name="connsiteY16" fmla="*/ 1397216 h 1592835"/>
              <a:gd name="connsiteX17" fmla="*/ 8127667 w 9662615"/>
              <a:gd name="connsiteY17" fmla="*/ 1418254 h 1592835"/>
              <a:gd name="connsiteX18" fmla="*/ 7974579 w 9662615"/>
              <a:gd name="connsiteY18" fmla="*/ 1383439 h 1592835"/>
              <a:gd name="connsiteX19" fmla="*/ 7768351 w 9662615"/>
              <a:gd name="connsiteY19" fmla="*/ 1395051 h 1592835"/>
              <a:gd name="connsiteX20" fmla="*/ 7635985 w 9662615"/>
              <a:gd name="connsiteY20" fmla="*/ 1386363 h 1592835"/>
              <a:gd name="connsiteX21" fmla="*/ 7466069 w 9662615"/>
              <a:gd name="connsiteY21" fmla="*/ 1377654 h 1592835"/>
              <a:gd name="connsiteX22" fmla="*/ 7355642 w 9662615"/>
              <a:gd name="connsiteY22" fmla="*/ 1407761 h 1592835"/>
              <a:gd name="connsiteX23" fmla="*/ 7151610 w 9662615"/>
              <a:gd name="connsiteY23" fmla="*/ 1397856 h 1592835"/>
              <a:gd name="connsiteX24" fmla="*/ 7082147 w 9662615"/>
              <a:gd name="connsiteY24" fmla="*/ 1406113 h 1592835"/>
              <a:gd name="connsiteX25" fmla="*/ 7014958 w 9662615"/>
              <a:gd name="connsiteY25" fmla="*/ 1396883 h 1592835"/>
              <a:gd name="connsiteX26" fmla="*/ 6907567 w 9662615"/>
              <a:gd name="connsiteY26" fmla="*/ 1419149 h 1592835"/>
              <a:gd name="connsiteX27" fmla="*/ 6748428 w 9662615"/>
              <a:gd name="connsiteY27" fmla="*/ 1420308 h 1592835"/>
              <a:gd name="connsiteX28" fmla="*/ 6654257 w 9662615"/>
              <a:gd name="connsiteY28" fmla="*/ 1424143 h 1592835"/>
              <a:gd name="connsiteX29" fmla="*/ 6620123 w 9662615"/>
              <a:gd name="connsiteY29" fmla="*/ 1430535 h 1592835"/>
              <a:gd name="connsiteX30" fmla="*/ 6571355 w 9662615"/>
              <a:gd name="connsiteY30" fmla="*/ 1436144 h 1592835"/>
              <a:gd name="connsiteX31" fmla="*/ 6486557 w 9662615"/>
              <a:gd name="connsiteY31" fmla="*/ 1449861 h 1592835"/>
              <a:gd name="connsiteX32" fmla="*/ 6370419 w 9662615"/>
              <a:gd name="connsiteY32" fmla="*/ 1461649 h 1592835"/>
              <a:gd name="connsiteX33" fmla="*/ 6278839 w 9662615"/>
              <a:gd name="connsiteY33" fmla="*/ 1449160 h 1592835"/>
              <a:gd name="connsiteX34" fmla="*/ 6272455 w 9662615"/>
              <a:gd name="connsiteY34" fmla="*/ 1453191 h 1592835"/>
              <a:gd name="connsiteX35" fmla="*/ 6212659 w 9662615"/>
              <a:gd name="connsiteY35" fmla="*/ 1454850 h 1592835"/>
              <a:gd name="connsiteX36" fmla="*/ 6069317 w 9662615"/>
              <a:gd name="connsiteY36" fmla="*/ 1445838 h 1592835"/>
              <a:gd name="connsiteX37" fmla="*/ 5878477 w 9662615"/>
              <a:gd name="connsiteY37" fmla="*/ 1439180 h 1592835"/>
              <a:gd name="connsiteX38" fmla="*/ 5838387 w 9662615"/>
              <a:gd name="connsiteY38" fmla="*/ 1444679 h 1592835"/>
              <a:gd name="connsiteX39" fmla="*/ 5771136 w 9662615"/>
              <a:gd name="connsiteY39" fmla="*/ 1453639 h 1592835"/>
              <a:gd name="connsiteX40" fmla="*/ 5724081 w 9662615"/>
              <a:gd name="connsiteY40" fmla="*/ 1470431 h 1592835"/>
              <a:gd name="connsiteX41" fmla="*/ 5666577 w 9662615"/>
              <a:gd name="connsiteY41" fmla="*/ 1473921 h 1592835"/>
              <a:gd name="connsiteX42" fmla="*/ 5649068 w 9662615"/>
              <a:gd name="connsiteY42" fmla="*/ 1461676 h 1592835"/>
              <a:gd name="connsiteX43" fmla="*/ 5588902 w 9662615"/>
              <a:gd name="connsiteY43" fmla="*/ 1469647 h 1592835"/>
              <a:gd name="connsiteX44" fmla="*/ 5498090 w 9662615"/>
              <a:gd name="connsiteY44" fmla="*/ 1483173 h 1592835"/>
              <a:gd name="connsiteX45" fmla="*/ 5444641 w 9662615"/>
              <a:gd name="connsiteY45" fmla="*/ 1487602 h 1592835"/>
              <a:gd name="connsiteX46" fmla="*/ 5299812 w 9662615"/>
              <a:gd name="connsiteY46" fmla="*/ 1503362 h 1592835"/>
              <a:gd name="connsiteX47" fmla="*/ 5213947 w 9662615"/>
              <a:gd name="connsiteY47" fmla="*/ 1516637 h 1592835"/>
              <a:gd name="connsiteX48" fmla="*/ 5090342 w 9662615"/>
              <a:gd name="connsiteY48" fmla="*/ 1546680 h 1592835"/>
              <a:gd name="connsiteX49" fmla="*/ 5129812 w 9662615"/>
              <a:gd name="connsiteY49" fmla="*/ 1521277 h 1592835"/>
              <a:gd name="connsiteX50" fmla="*/ 5059484 w 9662615"/>
              <a:gd name="connsiteY50" fmla="*/ 1546802 h 1592835"/>
              <a:gd name="connsiteX51" fmla="*/ 5038524 w 9662615"/>
              <a:gd name="connsiteY51" fmla="*/ 1545675 h 1592835"/>
              <a:gd name="connsiteX52" fmla="*/ 5026564 w 9662615"/>
              <a:gd name="connsiteY52" fmla="*/ 1545376 h 1592835"/>
              <a:gd name="connsiteX53" fmla="*/ 4969433 w 9662615"/>
              <a:gd name="connsiteY53" fmla="*/ 1550865 h 1592835"/>
              <a:gd name="connsiteX54" fmla="*/ 4921303 w 9662615"/>
              <a:gd name="connsiteY54" fmla="*/ 1575379 h 1592835"/>
              <a:gd name="connsiteX55" fmla="*/ 4863775 w 9662615"/>
              <a:gd name="connsiteY55" fmla="*/ 1562633 h 1592835"/>
              <a:gd name="connsiteX56" fmla="*/ 4847242 w 9662615"/>
              <a:gd name="connsiteY56" fmla="*/ 1565435 h 1592835"/>
              <a:gd name="connsiteX57" fmla="*/ 4856839 w 9662615"/>
              <a:gd name="connsiteY57" fmla="*/ 1592835 h 1592835"/>
              <a:gd name="connsiteX58" fmla="*/ 4791466 w 9662615"/>
              <a:gd name="connsiteY58" fmla="*/ 1561324 h 1592835"/>
              <a:gd name="connsiteX59" fmla="*/ 4784247 w 9662615"/>
              <a:gd name="connsiteY59" fmla="*/ 1562342 h 1592835"/>
              <a:gd name="connsiteX60" fmla="*/ 4748477 w 9662615"/>
              <a:gd name="connsiteY60" fmla="*/ 1556925 h 1592835"/>
              <a:gd name="connsiteX61" fmla="*/ 4730033 w 9662615"/>
              <a:gd name="connsiteY61" fmla="*/ 1555274 h 1592835"/>
              <a:gd name="connsiteX62" fmla="*/ 4724747 w 9662615"/>
              <a:gd name="connsiteY62" fmla="*/ 1552439 h 1592835"/>
              <a:gd name="connsiteX63" fmla="*/ 4697562 w 9662615"/>
              <a:gd name="connsiteY63" fmla="*/ 1551206 h 1592835"/>
              <a:gd name="connsiteX64" fmla="*/ 4662664 w 9662615"/>
              <a:gd name="connsiteY64" fmla="*/ 1573162 h 1592835"/>
              <a:gd name="connsiteX65" fmla="*/ 4603028 w 9662615"/>
              <a:gd name="connsiteY65" fmla="*/ 1568821 h 1592835"/>
              <a:gd name="connsiteX66" fmla="*/ 4541612 w 9662615"/>
              <a:gd name="connsiteY66" fmla="*/ 1545262 h 1592835"/>
              <a:gd name="connsiteX67" fmla="*/ 4422155 w 9662615"/>
              <a:gd name="connsiteY67" fmla="*/ 1542059 h 1592835"/>
              <a:gd name="connsiteX68" fmla="*/ 4221826 w 9662615"/>
              <a:gd name="connsiteY68" fmla="*/ 1508923 h 1592835"/>
              <a:gd name="connsiteX69" fmla="*/ 4096601 w 9662615"/>
              <a:gd name="connsiteY69" fmla="*/ 1521563 h 1592835"/>
              <a:gd name="connsiteX70" fmla="*/ 3970635 w 9662615"/>
              <a:gd name="connsiteY70" fmla="*/ 1544815 h 1592835"/>
              <a:gd name="connsiteX71" fmla="*/ 3833906 w 9662615"/>
              <a:gd name="connsiteY71" fmla="*/ 1516637 h 1592835"/>
              <a:gd name="connsiteX72" fmla="*/ 3696258 w 9662615"/>
              <a:gd name="connsiteY72" fmla="*/ 1537563 h 1592835"/>
              <a:gd name="connsiteX73" fmla="*/ 3594070 w 9662615"/>
              <a:gd name="connsiteY73" fmla="*/ 1509422 h 1592835"/>
              <a:gd name="connsiteX74" fmla="*/ 3565233 w 9662615"/>
              <a:gd name="connsiteY74" fmla="*/ 1515122 h 1592835"/>
              <a:gd name="connsiteX75" fmla="*/ 3560267 w 9662615"/>
              <a:gd name="connsiteY75" fmla="*/ 1516288 h 1592835"/>
              <a:gd name="connsiteX76" fmla="*/ 3540258 w 9662615"/>
              <a:gd name="connsiteY76" fmla="*/ 1516976 h 1592835"/>
              <a:gd name="connsiteX77" fmla="*/ 3534780 w 9662615"/>
              <a:gd name="connsiteY77" fmla="*/ 1522141 h 1592835"/>
              <a:gd name="connsiteX78" fmla="*/ 3504783 w 9662615"/>
              <a:gd name="connsiteY78" fmla="*/ 1526739 h 1592835"/>
              <a:gd name="connsiteX79" fmla="*/ 3430805 w 9662615"/>
              <a:gd name="connsiteY79" fmla="*/ 1542521 h 1592835"/>
              <a:gd name="connsiteX80" fmla="*/ 3292707 w 9662615"/>
              <a:gd name="connsiteY80" fmla="*/ 1520490 h 1592835"/>
              <a:gd name="connsiteX81" fmla="*/ 3187872 w 9662615"/>
              <a:gd name="connsiteY81" fmla="*/ 1519991 h 1592835"/>
              <a:gd name="connsiteX82" fmla="*/ 3148026 w 9662615"/>
              <a:gd name="connsiteY82" fmla="*/ 1524777 h 1592835"/>
              <a:gd name="connsiteX83" fmla="*/ 3092394 w 9662615"/>
              <a:gd name="connsiteY83" fmla="*/ 1528115 h 1592835"/>
              <a:gd name="connsiteX84" fmla="*/ 2994200 w 9662615"/>
              <a:gd name="connsiteY84" fmla="*/ 1537857 h 1592835"/>
              <a:gd name="connsiteX85" fmla="*/ 2862301 w 9662615"/>
              <a:gd name="connsiteY85" fmla="*/ 1544250 h 1592835"/>
              <a:gd name="connsiteX86" fmla="*/ 2766335 w 9662615"/>
              <a:gd name="connsiteY86" fmla="*/ 1527662 h 1592835"/>
              <a:gd name="connsiteX87" fmla="*/ 2757836 w 9662615"/>
              <a:gd name="connsiteY87" fmla="*/ 1531371 h 1592835"/>
              <a:gd name="connsiteX88" fmla="*/ 2691555 w 9662615"/>
              <a:gd name="connsiteY88" fmla="*/ 1530283 h 1592835"/>
              <a:gd name="connsiteX89" fmla="*/ 2491676 w 9662615"/>
              <a:gd name="connsiteY89" fmla="*/ 1500859 h 1592835"/>
              <a:gd name="connsiteX90" fmla="*/ 2378036 w 9662615"/>
              <a:gd name="connsiteY90" fmla="*/ 1520645 h 1592835"/>
              <a:gd name="connsiteX91" fmla="*/ 2284269 w 9662615"/>
              <a:gd name="connsiteY91" fmla="*/ 1503068 h 1592835"/>
              <a:gd name="connsiteX92" fmla="*/ 2207104 w 9662615"/>
              <a:gd name="connsiteY92" fmla="*/ 1508888 h 1592835"/>
              <a:gd name="connsiteX93" fmla="*/ 2149226 w 9662615"/>
              <a:gd name="connsiteY93" fmla="*/ 1523409 h 1592835"/>
              <a:gd name="connsiteX94" fmla="*/ 2084783 w 9662615"/>
              <a:gd name="connsiteY94" fmla="*/ 1524245 h 1592835"/>
              <a:gd name="connsiteX95" fmla="*/ 2070075 w 9662615"/>
              <a:gd name="connsiteY95" fmla="*/ 1511285 h 1592835"/>
              <a:gd name="connsiteX96" fmla="*/ 2001057 w 9662615"/>
              <a:gd name="connsiteY96" fmla="*/ 1516449 h 1592835"/>
              <a:gd name="connsiteX97" fmla="*/ 1896330 w 9662615"/>
              <a:gd name="connsiteY97" fmla="*/ 1525725 h 1592835"/>
              <a:gd name="connsiteX98" fmla="*/ 1835994 w 9662615"/>
              <a:gd name="connsiteY98" fmla="*/ 1527678 h 1592835"/>
              <a:gd name="connsiteX99" fmla="*/ 1671119 w 9662615"/>
              <a:gd name="connsiteY99" fmla="*/ 1536701 h 1592835"/>
              <a:gd name="connsiteX100" fmla="*/ 1601337 w 9662615"/>
              <a:gd name="connsiteY100" fmla="*/ 1548552 h 1592835"/>
              <a:gd name="connsiteX101" fmla="*/ 1407755 w 9662615"/>
              <a:gd name="connsiteY101" fmla="*/ 1571444 h 1592835"/>
              <a:gd name="connsiteX102" fmla="*/ 1271994 w 9662615"/>
              <a:gd name="connsiteY102" fmla="*/ 1579471 h 1592835"/>
              <a:gd name="connsiteX103" fmla="*/ 1249226 w 9662615"/>
              <a:gd name="connsiteY103" fmla="*/ 1583140 h 1592835"/>
              <a:gd name="connsiteX104" fmla="*/ 1217719 w 9662615"/>
              <a:gd name="connsiteY104" fmla="*/ 1580863 h 1592835"/>
              <a:gd name="connsiteX105" fmla="*/ 1091432 w 9662615"/>
              <a:gd name="connsiteY105" fmla="*/ 1571003 h 1592835"/>
              <a:gd name="connsiteX106" fmla="*/ 992039 w 9662615"/>
              <a:gd name="connsiteY106" fmla="*/ 1556662 h 1592835"/>
              <a:gd name="connsiteX107" fmla="*/ 868264 w 9662615"/>
              <a:gd name="connsiteY107" fmla="*/ 1566392 h 1592835"/>
              <a:gd name="connsiteX108" fmla="*/ 792765 w 9662615"/>
              <a:gd name="connsiteY108" fmla="*/ 1563102 h 1592835"/>
              <a:gd name="connsiteX109" fmla="*/ 669055 w 9662615"/>
              <a:gd name="connsiteY109" fmla="*/ 1543638 h 1592835"/>
              <a:gd name="connsiteX110" fmla="*/ 506152 w 9662615"/>
              <a:gd name="connsiteY110" fmla="*/ 1549124 h 1592835"/>
              <a:gd name="connsiteX111" fmla="*/ 472797 w 9662615"/>
              <a:gd name="connsiteY111" fmla="*/ 1568904 h 1592835"/>
              <a:gd name="connsiteX112" fmla="*/ 427864 w 9662615"/>
              <a:gd name="connsiteY112" fmla="*/ 1580848 h 1592835"/>
              <a:gd name="connsiteX113" fmla="*/ 408381 w 9662615"/>
              <a:gd name="connsiteY113" fmla="*/ 1552940 h 1592835"/>
              <a:gd name="connsiteX114" fmla="*/ 267163 w 9662615"/>
              <a:gd name="connsiteY114" fmla="*/ 1531913 h 1592835"/>
              <a:gd name="connsiteX115" fmla="*/ 196644 w 9662615"/>
              <a:gd name="connsiteY115" fmla="*/ 1524565 h 1592835"/>
              <a:gd name="connsiteX116" fmla="*/ 86819 w 9662615"/>
              <a:gd name="connsiteY116" fmla="*/ 1519517 h 1592835"/>
              <a:gd name="connsiteX117" fmla="*/ 53369 w 9662615"/>
              <a:gd name="connsiteY117" fmla="*/ 1516853 h 1592835"/>
              <a:gd name="connsiteX118" fmla="*/ 2359 w 9662615"/>
              <a:gd name="connsiteY118" fmla="*/ 1515247 h 1592835"/>
              <a:gd name="connsiteX119" fmla="*/ 0 w 9662615"/>
              <a:gd name="connsiteY119" fmla="*/ 1514932 h 1592835"/>
              <a:gd name="connsiteX120" fmla="*/ 0 w 9662615"/>
              <a:gd name="connsiteY120" fmla="*/ 0 h 1592835"/>
              <a:gd name="connsiteX0" fmla="*/ 0 w 9662615"/>
              <a:gd name="connsiteY0" fmla="*/ 0 h 1592835"/>
              <a:gd name="connsiteX1" fmla="*/ 9662615 w 9662615"/>
              <a:gd name="connsiteY1" fmla="*/ 0 h 1592835"/>
              <a:gd name="connsiteX2" fmla="*/ 9662615 w 9662615"/>
              <a:gd name="connsiteY2" fmla="*/ 1280346 h 1592835"/>
              <a:gd name="connsiteX3" fmla="*/ 9658420 w 9662615"/>
              <a:gd name="connsiteY3" fmla="*/ 1280106 h 1592835"/>
              <a:gd name="connsiteX4" fmla="*/ 9469546 w 9662615"/>
              <a:gd name="connsiteY4" fmla="*/ 1289837 h 1592835"/>
              <a:gd name="connsiteX5" fmla="*/ 9385895 w 9662615"/>
              <a:gd name="connsiteY5" fmla="*/ 1269203 h 1592835"/>
              <a:gd name="connsiteX6" fmla="*/ 9144767 w 9662615"/>
              <a:gd name="connsiteY6" fmla="*/ 1264120 h 1592835"/>
              <a:gd name="connsiteX7" fmla="*/ 8837252 w 9662615"/>
              <a:gd name="connsiteY7" fmla="*/ 1350515 h 1592835"/>
              <a:gd name="connsiteX8" fmla="*/ 8705466 w 9662615"/>
              <a:gd name="connsiteY8" fmla="*/ 1342419 h 1592835"/>
              <a:gd name="connsiteX9" fmla="*/ 8652221 w 9662615"/>
              <a:gd name="connsiteY9" fmla="*/ 1326906 h 1592835"/>
              <a:gd name="connsiteX10" fmla="*/ 8632312 w 9662615"/>
              <a:gd name="connsiteY10" fmla="*/ 1326025 h 1592835"/>
              <a:gd name="connsiteX11" fmla="*/ 8591582 w 9662615"/>
              <a:gd name="connsiteY11" fmla="*/ 1341666 h 1592835"/>
              <a:gd name="connsiteX12" fmla="*/ 8537336 w 9662615"/>
              <a:gd name="connsiteY12" fmla="*/ 1341684 h 1592835"/>
              <a:gd name="connsiteX13" fmla="*/ 8472508 w 9662615"/>
              <a:gd name="connsiteY13" fmla="*/ 1363109 h 1592835"/>
              <a:gd name="connsiteX14" fmla="*/ 8258477 w 9662615"/>
              <a:gd name="connsiteY14" fmla="*/ 1370666 h 1592835"/>
              <a:gd name="connsiteX15" fmla="*/ 8197961 w 9662615"/>
              <a:gd name="connsiteY15" fmla="*/ 1392804 h 1592835"/>
              <a:gd name="connsiteX16" fmla="*/ 8171196 w 9662615"/>
              <a:gd name="connsiteY16" fmla="*/ 1397216 h 1592835"/>
              <a:gd name="connsiteX17" fmla="*/ 8127667 w 9662615"/>
              <a:gd name="connsiteY17" fmla="*/ 1418254 h 1592835"/>
              <a:gd name="connsiteX18" fmla="*/ 7974579 w 9662615"/>
              <a:gd name="connsiteY18" fmla="*/ 1383439 h 1592835"/>
              <a:gd name="connsiteX19" fmla="*/ 7768351 w 9662615"/>
              <a:gd name="connsiteY19" fmla="*/ 1395051 h 1592835"/>
              <a:gd name="connsiteX20" fmla="*/ 7635985 w 9662615"/>
              <a:gd name="connsiteY20" fmla="*/ 1386363 h 1592835"/>
              <a:gd name="connsiteX21" fmla="*/ 7466069 w 9662615"/>
              <a:gd name="connsiteY21" fmla="*/ 1377654 h 1592835"/>
              <a:gd name="connsiteX22" fmla="*/ 7355642 w 9662615"/>
              <a:gd name="connsiteY22" fmla="*/ 1407761 h 1592835"/>
              <a:gd name="connsiteX23" fmla="*/ 7151610 w 9662615"/>
              <a:gd name="connsiteY23" fmla="*/ 1397856 h 1592835"/>
              <a:gd name="connsiteX24" fmla="*/ 7082147 w 9662615"/>
              <a:gd name="connsiteY24" fmla="*/ 1406113 h 1592835"/>
              <a:gd name="connsiteX25" fmla="*/ 7014958 w 9662615"/>
              <a:gd name="connsiteY25" fmla="*/ 1396883 h 1592835"/>
              <a:gd name="connsiteX26" fmla="*/ 6907567 w 9662615"/>
              <a:gd name="connsiteY26" fmla="*/ 1419149 h 1592835"/>
              <a:gd name="connsiteX27" fmla="*/ 6748428 w 9662615"/>
              <a:gd name="connsiteY27" fmla="*/ 1420308 h 1592835"/>
              <a:gd name="connsiteX28" fmla="*/ 6654257 w 9662615"/>
              <a:gd name="connsiteY28" fmla="*/ 1424143 h 1592835"/>
              <a:gd name="connsiteX29" fmla="*/ 6620123 w 9662615"/>
              <a:gd name="connsiteY29" fmla="*/ 1430535 h 1592835"/>
              <a:gd name="connsiteX30" fmla="*/ 6571355 w 9662615"/>
              <a:gd name="connsiteY30" fmla="*/ 1436144 h 1592835"/>
              <a:gd name="connsiteX31" fmla="*/ 6486557 w 9662615"/>
              <a:gd name="connsiteY31" fmla="*/ 1449861 h 1592835"/>
              <a:gd name="connsiteX32" fmla="*/ 6370419 w 9662615"/>
              <a:gd name="connsiteY32" fmla="*/ 1461649 h 1592835"/>
              <a:gd name="connsiteX33" fmla="*/ 6278839 w 9662615"/>
              <a:gd name="connsiteY33" fmla="*/ 1449160 h 1592835"/>
              <a:gd name="connsiteX34" fmla="*/ 6272455 w 9662615"/>
              <a:gd name="connsiteY34" fmla="*/ 1453191 h 1592835"/>
              <a:gd name="connsiteX35" fmla="*/ 6212659 w 9662615"/>
              <a:gd name="connsiteY35" fmla="*/ 1454850 h 1592835"/>
              <a:gd name="connsiteX36" fmla="*/ 6069317 w 9662615"/>
              <a:gd name="connsiteY36" fmla="*/ 1445838 h 1592835"/>
              <a:gd name="connsiteX37" fmla="*/ 5878477 w 9662615"/>
              <a:gd name="connsiteY37" fmla="*/ 1439180 h 1592835"/>
              <a:gd name="connsiteX38" fmla="*/ 5838387 w 9662615"/>
              <a:gd name="connsiteY38" fmla="*/ 1444679 h 1592835"/>
              <a:gd name="connsiteX39" fmla="*/ 5771136 w 9662615"/>
              <a:gd name="connsiteY39" fmla="*/ 1453639 h 1592835"/>
              <a:gd name="connsiteX40" fmla="*/ 5724081 w 9662615"/>
              <a:gd name="connsiteY40" fmla="*/ 1470431 h 1592835"/>
              <a:gd name="connsiteX41" fmla="*/ 5666577 w 9662615"/>
              <a:gd name="connsiteY41" fmla="*/ 1473921 h 1592835"/>
              <a:gd name="connsiteX42" fmla="*/ 5649068 w 9662615"/>
              <a:gd name="connsiteY42" fmla="*/ 1461676 h 1592835"/>
              <a:gd name="connsiteX43" fmla="*/ 5588902 w 9662615"/>
              <a:gd name="connsiteY43" fmla="*/ 1469647 h 1592835"/>
              <a:gd name="connsiteX44" fmla="*/ 5498090 w 9662615"/>
              <a:gd name="connsiteY44" fmla="*/ 1483173 h 1592835"/>
              <a:gd name="connsiteX45" fmla="*/ 5444641 w 9662615"/>
              <a:gd name="connsiteY45" fmla="*/ 1487602 h 1592835"/>
              <a:gd name="connsiteX46" fmla="*/ 5299812 w 9662615"/>
              <a:gd name="connsiteY46" fmla="*/ 1503362 h 1592835"/>
              <a:gd name="connsiteX47" fmla="*/ 5213947 w 9662615"/>
              <a:gd name="connsiteY47" fmla="*/ 1516637 h 1592835"/>
              <a:gd name="connsiteX48" fmla="*/ 5090342 w 9662615"/>
              <a:gd name="connsiteY48" fmla="*/ 1546680 h 1592835"/>
              <a:gd name="connsiteX49" fmla="*/ 5129812 w 9662615"/>
              <a:gd name="connsiteY49" fmla="*/ 1521277 h 1592835"/>
              <a:gd name="connsiteX50" fmla="*/ 5059484 w 9662615"/>
              <a:gd name="connsiteY50" fmla="*/ 1546802 h 1592835"/>
              <a:gd name="connsiteX51" fmla="*/ 5038524 w 9662615"/>
              <a:gd name="connsiteY51" fmla="*/ 1545675 h 1592835"/>
              <a:gd name="connsiteX52" fmla="*/ 5026564 w 9662615"/>
              <a:gd name="connsiteY52" fmla="*/ 1545376 h 1592835"/>
              <a:gd name="connsiteX53" fmla="*/ 4969433 w 9662615"/>
              <a:gd name="connsiteY53" fmla="*/ 1550865 h 1592835"/>
              <a:gd name="connsiteX54" fmla="*/ 4921303 w 9662615"/>
              <a:gd name="connsiteY54" fmla="*/ 1575379 h 1592835"/>
              <a:gd name="connsiteX55" fmla="*/ 4863775 w 9662615"/>
              <a:gd name="connsiteY55" fmla="*/ 1562633 h 1592835"/>
              <a:gd name="connsiteX56" fmla="*/ 4847242 w 9662615"/>
              <a:gd name="connsiteY56" fmla="*/ 1565435 h 1592835"/>
              <a:gd name="connsiteX57" fmla="*/ 4856839 w 9662615"/>
              <a:gd name="connsiteY57" fmla="*/ 1592835 h 1592835"/>
              <a:gd name="connsiteX58" fmla="*/ 4791466 w 9662615"/>
              <a:gd name="connsiteY58" fmla="*/ 1561324 h 1592835"/>
              <a:gd name="connsiteX59" fmla="*/ 4784247 w 9662615"/>
              <a:gd name="connsiteY59" fmla="*/ 1562342 h 1592835"/>
              <a:gd name="connsiteX60" fmla="*/ 4748477 w 9662615"/>
              <a:gd name="connsiteY60" fmla="*/ 1556925 h 1592835"/>
              <a:gd name="connsiteX61" fmla="*/ 4730033 w 9662615"/>
              <a:gd name="connsiteY61" fmla="*/ 1555274 h 1592835"/>
              <a:gd name="connsiteX62" fmla="*/ 4697562 w 9662615"/>
              <a:gd name="connsiteY62" fmla="*/ 1551206 h 1592835"/>
              <a:gd name="connsiteX63" fmla="*/ 4662664 w 9662615"/>
              <a:gd name="connsiteY63" fmla="*/ 1573162 h 1592835"/>
              <a:gd name="connsiteX64" fmla="*/ 4603028 w 9662615"/>
              <a:gd name="connsiteY64" fmla="*/ 1568821 h 1592835"/>
              <a:gd name="connsiteX65" fmla="*/ 4541612 w 9662615"/>
              <a:gd name="connsiteY65" fmla="*/ 1545262 h 1592835"/>
              <a:gd name="connsiteX66" fmla="*/ 4422155 w 9662615"/>
              <a:gd name="connsiteY66" fmla="*/ 1542059 h 1592835"/>
              <a:gd name="connsiteX67" fmla="*/ 4221826 w 9662615"/>
              <a:gd name="connsiteY67" fmla="*/ 1508923 h 1592835"/>
              <a:gd name="connsiteX68" fmla="*/ 4096601 w 9662615"/>
              <a:gd name="connsiteY68" fmla="*/ 1521563 h 1592835"/>
              <a:gd name="connsiteX69" fmla="*/ 3970635 w 9662615"/>
              <a:gd name="connsiteY69" fmla="*/ 1544815 h 1592835"/>
              <a:gd name="connsiteX70" fmla="*/ 3833906 w 9662615"/>
              <a:gd name="connsiteY70" fmla="*/ 1516637 h 1592835"/>
              <a:gd name="connsiteX71" fmla="*/ 3696258 w 9662615"/>
              <a:gd name="connsiteY71" fmla="*/ 1537563 h 1592835"/>
              <a:gd name="connsiteX72" fmla="*/ 3594070 w 9662615"/>
              <a:gd name="connsiteY72" fmla="*/ 1509422 h 1592835"/>
              <a:gd name="connsiteX73" fmla="*/ 3565233 w 9662615"/>
              <a:gd name="connsiteY73" fmla="*/ 1515122 h 1592835"/>
              <a:gd name="connsiteX74" fmla="*/ 3560267 w 9662615"/>
              <a:gd name="connsiteY74" fmla="*/ 1516288 h 1592835"/>
              <a:gd name="connsiteX75" fmla="*/ 3540258 w 9662615"/>
              <a:gd name="connsiteY75" fmla="*/ 1516976 h 1592835"/>
              <a:gd name="connsiteX76" fmla="*/ 3534780 w 9662615"/>
              <a:gd name="connsiteY76" fmla="*/ 1522141 h 1592835"/>
              <a:gd name="connsiteX77" fmla="*/ 3504783 w 9662615"/>
              <a:gd name="connsiteY77" fmla="*/ 1526739 h 1592835"/>
              <a:gd name="connsiteX78" fmla="*/ 3430805 w 9662615"/>
              <a:gd name="connsiteY78" fmla="*/ 1542521 h 1592835"/>
              <a:gd name="connsiteX79" fmla="*/ 3292707 w 9662615"/>
              <a:gd name="connsiteY79" fmla="*/ 1520490 h 1592835"/>
              <a:gd name="connsiteX80" fmla="*/ 3187872 w 9662615"/>
              <a:gd name="connsiteY80" fmla="*/ 1519991 h 1592835"/>
              <a:gd name="connsiteX81" fmla="*/ 3148026 w 9662615"/>
              <a:gd name="connsiteY81" fmla="*/ 1524777 h 1592835"/>
              <a:gd name="connsiteX82" fmla="*/ 3092394 w 9662615"/>
              <a:gd name="connsiteY82" fmla="*/ 1528115 h 1592835"/>
              <a:gd name="connsiteX83" fmla="*/ 2994200 w 9662615"/>
              <a:gd name="connsiteY83" fmla="*/ 1537857 h 1592835"/>
              <a:gd name="connsiteX84" fmla="*/ 2862301 w 9662615"/>
              <a:gd name="connsiteY84" fmla="*/ 1544250 h 1592835"/>
              <a:gd name="connsiteX85" fmla="*/ 2766335 w 9662615"/>
              <a:gd name="connsiteY85" fmla="*/ 1527662 h 1592835"/>
              <a:gd name="connsiteX86" fmla="*/ 2757836 w 9662615"/>
              <a:gd name="connsiteY86" fmla="*/ 1531371 h 1592835"/>
              <a:gd name="connsiteX87" fmla="*/ 2691555 w 9662615"/>
              <a:gd name="connsiteY87" fmla="*/ 1530283 h 1592835"/>
              <a:gd name="connsiteX88" fmla="*/ 2491676 w 9662615"/>
              <a:gd name="connsiteY88" fmla="*/ 1500859 h 1592835"/>
              <a:gd name="connsiteX89" fmla="*/ 2378036 w 9662615"/>
              <a:gd name="connsiteY89" fmla="*/ 1520645 h 1592835"/>
              <a:gd name="connsiteX90" fmla="*/ 2284269 w 9662615"/>
              <a:gd name="connsiteY90" fmla="*/ 1503068 h 1592835"/>
              <a:gd name="connsiteX91" fmla="*/ 2207104 w 9662615"/>
              <a:gd name="connsiteY91" fmla="*/ 1508888 h 1592835"/>
              <a:gd name="connsiteX92" fmla="*/ 2149226 w 9662615"/>
              <a:gd name="connsiteY92" fmla="*/ 1523409 h 1592835"/>
              <a:gd name="connsiteX93" fmla="*/ 2084783 w 9662615"/>
              <a:gd name="connsiteY93" fmla="*/ 1524245 h 1592835"/>
              <a:gd name="connsiteX94" fmla="*/ 2070075 w 9662615"/>
              <a:gd name="connsiteY94" fmla="*/ 1511285 h 1592835"/>
              <a:gd name="connsiteX95" fmla="*/ 2001057 w 9662615"/>
              <a:gd name="connsiteY95" fmla="*/ 1516449 h 1592835"/>
              <a:gd name="connsiteX96" fmla="*/ 1896330 w 9662615"/>
              <a:gd name="connsiteY96" fmla="*/ 1525725 h 1592835"/>
              <a:gd name="connsiteX97" fmla="*/ 1835994 w 9662615"/>
              <a:gd name="connsiteY97" fmla="*/ 1527678 h 1592835"/>
              <a:gd name="connsiteX98" fmla="*/ 1671119 w 9662615"/>
              <a:gd name="connsiteY98" fmla="*/ 1536701 h 1592835"/>
              <a:gd name="connsiteX99" fmla="*/ 1601337 w 9662615"/>
              <a:gd name="connsiteY99" fmla="*/ 1548552 h 1592835"/>
              <a:gd name="connsiteX100" fmla="*/ 1407755 w 9662615"/>
              <a:gd name="connsiteY100" fmla="*/ 1571444 h 1592835"/>
              <a:gd name="connsiteX101" fmla="*/ 1271994 w 9662615"/>
              <a:gd name="connsiteY101" fmla="*/ 1579471 h 1592835"/>
              <a:gd name="connsiteX102" fmla="*/ 1249226 w 9662615"/>
              <a:gd name="connsiteY102" fmla="*/ 1583140 h 1592835"/>
              <a:gd name="connsiteX103" fmla="*/ 1217719 w 9662615"/>
              <a:gd name="connsiteY103" fmla="*/ 1580863 h 1592835"/>
              <a:gd name="connsiteX104" fmla="*/ 1091432 w 9662615"/>
              <a:gd name="connsiteY104" fmla="*/ 1571003 h 1592835"/>
              <a:gd name="connsiteX105" fmla="*/ 992039 w 9662615"/>
              <a:gd name="connsiteY105" fmla="*/ 1556662 h 1592835"/>
              <a:gd name="connsiteX106" fmla="*/ 868264 w 9662615"/>
              <a:gd name="connsiteY106" fmla="*/ 1566392 h 1592835"/>
              <a:gd name="connsiteX107" fmla="*/ 792765 w 9662615"/>
              <a:gd name="connsiteY107" fmla="*/ 1563102 h 1592835"/>
              <a:gd name="connsiteX108" fmla="*/ 669055 w 9662615"/>
              <a:gd name="connsiteY108" fmla="*/ 1543638 h 1592835"/>
              <a:gd name="connsiteX109" fmla="*/ 506152 w 9662615"/>
              <a:gd name="connsiteY109" fmla="*/ 1549124 h 1592835"/>
              <a:gd name="connsiteX110" fmla="*/ 472797 w 9662615"/>
              <a:gd name="connsiteY110" fmla="*/ 1568904 h 1592835"/>
              <a:gd name="connsiteX111" fmla="*/ 427864 w 9662615"/>
              <a:gd name="connsiteY111" fmla="*/ 1580848 h 1592835"/>
              <a:gd name="connsiteX112" fmla="*/ 408381 w 9662615"/>
              <a:gd name="connsiteY112" fmla="*/ 1552940 h 1592835"/>
              <a:gd name="connsiteX113" fmla="*/ 267163 w 9662615"/>
              <a:gd name="connsiteY113" fmla="*/ 1531913 h 1592835"/>
              <a:gd name="connsiteX114" fmla="*/ 196644 w 9662615"/>
              <a:gd name="connsiteY114" fmla="*/ 1524565 h 1592835"/>
              <a:gd name="connsiteX115" fmla="*/ 86819 w 9662615"/>
              <a:gd name="connsiteY115" fmla="*/ 1519517 h 1592835"/>
              <a:gd name="connsiteX116" fmla="*/ 53369 w 9662615"/>
              <a:gd name="connsiteY116" fmla="*/ 1516853 h 1592835"/>
              <a:gd name="connsiteX117" fmla="*/ 2359 w 9662615"/>
              <a:gd name="connsiteY117" fmla="*/ 1515247 h 1592835"/>
              <a:gd name="connsiteX118" fmla="*/ 0 w 9662615"/>
              <a:gd name="connsiteY118" fmla="*/ 1514932 h 1592835"/>
              <a:gd name="connsiteX119" fmla="*/ 0 w 9662615"/>
              <a:gd name="connsiteY119" fmla="*/ 0 h 1592835"/>
              <a:gd name="connsiteX0" fmla="*/ 0 w 9662615"/>
              <a:gd name="connsiteY0" fmla="*/ 0 h 1592835"/>
              <a:gd name="connsiteX1" fmla="*/ 9662615 w 9662615"/>
              <a:gd name="connsiteY1" fmla="*/ 0 h 1592835"/>
              <a:gd name="connsiteX2" fmla="*/ 9662615 w 9662615"/>
              <a:gd name="connsiteY2" fmla="*/ 1280346 h 1592835"/>
              <a:gd name="connsiteX3" fmla="*/ 9658420 w 9662615"/>
              <a:gd name="connsiteY3" fmla="*/ 1280106 h 1592835"/>
              <a:gd name="connsiteX4" fmla="*/ 9469546 w 9662615"/>
              <a:gd name="connsiteY4" fmla="*/ 1289837 h 1592835"/>
              <a:gd name="connsiteX5" fmla="*/ 9385895 w 9662615"/>
              <a:gd name="connsiteY5" fmla="*/ 1269203 h 1592835"/>
              <a:gd name="connsiteX6" fmla="*/ 9144767 w 9662615"/>
              <a:gd name="connsiteY6" fmla="*/ 1264120 h 1592835"/>
              <a:gd name="connsiteX7" fmla="*/ 8837252 w 9662615"/>
              <a:gd name="connsiteY7" fmla="*/ 1350515 h 1592835"/>
              <a:gd name="connsiteX8" fmla="*/ 8705466 w 9662615"/>
              <a:gd name="connsiteY8" fmla="*/ 1342419 h 1592835"/>
              <a:gd name="connsiteX9" fmla="*/ 8652221 w 9662615"/>
              <a:gd name="connsiteY9" fmla="*/ 1326906 h 1592835"/>
              <a:gd name="connsiteX10" fmla="*/ 8632312 w 9662615"/>
              <a:gd name="connsiteY10" fmla="*/ 1326025 h 1592835"/>
              <a:gd name="connsiteX11" fmla="*/ 8591582 w 9662615"/>
              <a:gd name="connsiteY11" fmla="*/ 1341666 h 1592835"/>
              <a:gd name="connsiteX12" fmla="*/ 8537336 w 9662615"/>
              <a:gd name="connsiteY12" fmla="*/ 1341684 h 1592835"/>
              <a:gd name="connsiteX13" fmla="*/ 8472508 w 9662615"/>
              <a:gd name="connsiteY13" fmla="*/ 1363109 h 1592835"/>
              <a:gd name="connsiteX14" fmla="*/ 8258477 w 9662615"/>
              <a:gd name="connsiteY14" fmla="*/ 1370666 h 1592835"/>
              <a:gd name="connsiteX15" fmla="*/ 8197961 w 9662615"/>
              <a:gd name="connsiteY15" fmla="*/ 1392804 h 1592835"/>
              <a:gd name="connsiteX16" fmla="*/ 8171196 w 9662615"/>
              <a:gd name="connsiteY16" fmla="*/ 1397216 h 1592835"/>
              <a:gd name="connsiteX17" fmla="*/ 8127667 w 9662615"/>
              <a:gd name="connsiteY17" fmla="*/ 1418254 h 1592835"/>
              <a:gd name="connsiteX18" fmla="*/ 7974579 w 9662615"/>
              <a:gd name="connsiteY18" fmla="*/ 1383439 h 1592835"/>
              <a:gd name="connsiteX19" fmla="*/ 7768351 w 9662615"/>
              <a:gd name="connsiteY19" fmla="*/ 1395051 h 1592835"/>
              <a:gd name="connsiteX20" fmla="*/ 7635985 w 9662615"/>
              <a:gd name="connsiteY20" fmla="*/ 1386363 h 1592835"/>
              <a:gd name="connsiteX21" fmla="*/ 7466069 w 9662615"/>
              <a:gd name="connsiteY21" fmla="*/ 1377654 h 1592835"/>
              <a:gd name="connsiteX22" fmla="*/ 7355642 w 9662615"/>
              <a:gd name="connsiteY22" fmla="*/ 1407761 h 1592835"/>
              <a:gd name="connsiteX23" fmla="*/ 7151610 w 9662615"/>
              <a:gd name="connsiteY23" fmla="*/ 1397856 h 1592835"/>
              <a:gd name="connsiteX24" fmla="*/ 7082147 w 9662615"/>
              <a:gd name="connsiteY24" fmla="*/ 1406113 h 1592835"/>
              <a:gd name="connsiteX25" fmla="*/ 7014958 w 9662615"/>
              <a:gd name="connsiteY25" fmla="*/ 1396883 h 1592835"/>
              <a:gd name="connsiteX26" fmla="*/ 6907567 w 9662615"/>
              <a:gd name="connsiteY26" fmla="*/ 1419149 h 1592835"/>
              <a:gd name="connsiteX27" fmla="*/ 6748428 w 9662615"/>
              <a:gd name="connsiteY27" fmla="*/ 1420308 h 1592835"/>
              <a:gd name="connsiteX28" fmla="*/ 6654257 w 9662615"/>
              <a:gd name="connsiteY28" fmla="*/ 1424143 h 1592835"/>
              <a:gd name="connsiteX29" fmla="*/ 6620123 w 9662615"/>
              <a:gd name="connsiteY29" fmla="*/ 1430535 h 1592835"/>
              <a:gd name="connsiteX30" fmla="*/ 6571355 w 9662615"/>
              <a:gd name="connsiteY30" fmla="*/ 1436144 h 1592835"/>
              <a:gd name="connsiteX31" fmla="*/ 6486557 w 9662615"/>
              <a:gd name="connsiteY31" fmla="*/ 1449861 h 1592835"/>
              <a:gd name="connsiteX32" fmla="*/ 6370419 w 9662615"/>
              <a:gd name="connsiteY32" fmla="*/ 1461649 h 1592835"/>
              <a:gd name="connsiteX33" fmla="*/ 6278839 w 9662615"/>
              <a:gd name="connsiteY33" fmla="*/ 1449160 h 1592835"/>
              <a:gd name="connsiteX34" fmla="*/ 6272455 w 9662615"/>
              <a:gd name="connsiteY34" fmla="*/ 1453191 h 1592835"/>
              <a:gd name="connsiteX35" fmla="*/ 6212659 w 9662615"/>
              <a:gd name="connsiteY35" fmla="*/ 1454850 h 1592835"/>
              <a:gd name="connsiteX36" fmla="*/ 6069317 w 9662615"/>
              <a:gd name="connsiteY36" fmla="*/ 1445838 h 1592835"/>
              <a:gd name="connsiteX37" fmla="*/ 5878477 w 9662615"/>
              <a:gd name="connsiteY37" fmla="*/ 1439180 h 1592835"/>
              <a:gd name="connsiteX38" fmla="*/ 5838387 w 9662615"/>
              <a:gd name="connsiteY38" fmla="*/ 1444679 h 1592835"/>
              <a:gd name="connsiteX39" fmla="*/ 5771136 w 9662615"/>
              <a:gd name="connsiteY39" fmla="*/ 1453639 h 1592835"/>
              <a:gd name="connsiteX40" fmla="*/ 5724081 w 9662615"/>
              <a:gd name="connsiteY40" fmla="*/ 1470431 h 1592835"/>
              <a:gd name="connsiteX41" fmla="*/ 5666577 w 9662615"/>
              <a:gd name="connsiteY41" fmla="*/ 1473921 h 1592835"/>
              <a:gd name="connsiteX42" fmla="*/ 5649068 w 9662615"/>
              <a:gd name="connsiteY42" fmla="*/ 1461676 h 1592835"/>
              <a:gd name="connsiteX43" fmla="*/ 5588902 w 9662615"/>
              <a:gd name="connsiteY43" fmla="*/ 1469647 h 1592835"/>
              <a:gd name="connsiteX44" fmla="*/ 5498090 w 9662615"/>
              <a:gd name="connsiteY44" fmla="*/ 1483173 h 1592835"/>
              <a:gd name="connsiteX45" fmla="*/ 5444641 w 9662615"/>
              <a:gd name="connsiteY45" fmla="*/ 1487602 h 1592835"/>
              <a:gd name="connsiteX46" fmla="*/ 5299812 w 9662615"/>
              <a:gd name="connsiteY46" fmla="*/ 1503362 h 1592835"/>
              <a:gd name="connsiteX47" fmla="*/ 5213947 w 9662615"/>
              <a:gd name="connsiteY47" fmla="*/ 1516637 h 1592835"/>
              <a:gd name="connsiteX48" fmla="*/ 5090342 w 9662615"/>
              <a:gd name="connsiteY48" fmla="*/ 1546680 h 1592835"/>
              <a:gd name="connsiteX49" fmla="*/ 5129812 w 9662615"/>
              <a:gd name="connsiteY49" fmla="*/ 1521277 h 1592835"/>
              <a:gd name="connsiteX50" fmla="*/ 5059484 w 9662615"/>
              <a:gd name="connsiteY50" fmla="*/ 1546802 h 1592835"/>
              <a:gd name="connsiteX51" fmla="*/ 5038524 w 9662615"/>
              <a:gd name="connsiteY51" fmla="*/ 1545675 h 1592835"/>
              <a:gd name="connsiteX52" fmla="*/ 5026564 w 9662615"/>
              <a:gd name="connsiteY52" fmla="*/ 1545376 h 1592835"/>
              <a:gd name="connsiteX53" fmla="*/ 4969433 w 9662615"/>
              <a:gd name="connsiteY53" fmla="*/ 1550865 h 1592835"/>
              <a:gd name="connsiteX54" fmla="*/ 4921303 w 9662615"/>
              <a:gd name="connsiteY54" fmla="*/ 1575379 h 1592835"/>
              <a:gd name="connsiteX55" fmla="*/ 4863775 w 9662615"/>
              <a:gd name="connsiteY55" fmla="*/ 1562633 h 1592835"/>
              <a:gd name="connsiteX56" fmla="*/ 4847242 w 9662615"/>
              <a:gd name="connsiteY56" fmla="*/ 1565435 h 1592835"/>
              <a:gd name="connsiteX57" fmla="*/ 4856839 w 9662615"/>
              <a:gd name="connsiteY57" fmla="*/ 1592835 h 1592835"/>
              <a:gd name="connsiteX58" fmla="*/ 4791466 w 9662615"/>
              <a:gd name="connsiteY58" fmla="*/ 1561324 h 1592835"/>
              <a:gd name="connsiteX59" fmla="*/ 4784247 w 9662615"/>
              <a:gd name="connsiteY59" fmla="*/ 1562342 h 1592835"/>
              <a:gd name="connsiteX60" fmla="*/ 4730033 w 9662615"/>
              <a:gd name="connsiteY60" fmla="*/ 1555274 h 1592835"/>
              <a:gd name="connsiteX61" fmla="*/ 4697562 w 9662615"/>
              <a:gd name="connsiteY61" fmla="*/ 1551206 h 1592835"/>
              <a:gd name="connsiteX62" fmla="*/ 4662664 w 9662615"/>
              <a:gd name="connsiteY62" fmla="*/ 1573162 h 1592835"/>
              <a:gd name="connsiteX63" fmla="*/ 4603028 w 9662615"/>
              <a:gd name="connsiteY63" fmla="*/ 1568821 h 1592835"/>
              <a:gd name="connsiteX64" fmla="*/ 4541612 w 9662615"/>
              <a:gd name="connsiteY64" fmla="*/ 1545262 h 1592835"/>
              <a:gd name="connsiteX65" fmla="*/ 4422155 w 9662615"/>
              <a:gd name="connsiteY65" fmla="*/ 1542059 h 1592835"/>
              <a:gd name="connsiteX66" fmla="*/ 4221826 w 9662615"/>
              <a:gd name="connsiteY66" fmla="*/ 1508923 h 1592835"/>
              <a:gd name="connsiteX67" fmla="*/ 4096601 w 9662615"/>
              <a:gd name="connsiteY67" fmla="*/ 1521563 h 1592835"/>
              <a:gd name="connsiteX68" fmla="*/ 3970635 w 9662615"/>
              <a:gd name="connsiteY68" fmla="*/ 1544815 h 1592835"/>
              <a:gd name="connsiteX69" fmla="*/ 3833906 w 9662615"/>
              <a:gd name="connsiteY69" fmla="*/ 1516637 h 1592835"/>
              <a:gd name="connsiteX70" fmla="*/ 3696258 w 9662615"/>
              <a:gd name="connsiteY70" fmla="*/ 1537563 h 1592835"/>
              <a:gd name="connsiteX71" fmla="*/ 3594070 w 9662615"/>
              <a:gd name="connsiteY71" fmla="*/ 1509422 h 1592835"/>
              <a:gd name="connsiteX72" fmla="*/ 3565233 w 9662615"/>
              <a:gd name="connsiteY72" fmla="*/ 1515122 h 1592835"/>
              <a:gd name="connsiteX73" fmla="*/ 3560267 w 9662615"/>
              <a:gd name="connsiteY73" fmla="*/ 1516288 h 1592835"/>
              <a:gd name="connsiteX74" fmla="*/ 3540258 w 9662615"/>
              <a:gd name="connsiteY74" fmla="*/ 1516976 h 1592835"/>
              <a:gd name="connsiteX75" fmla="*/ 3534780 w 9662615"/>
              <a:gd name="connsiteY75" fmla="*/ 1522141 h 1592835"/>
              <a:gd name="connsiteX76" fmla="*/ 3504783 w 9662615"/>
              <a:gd name="connsiteY76" fmla="*/ 1526739 h 1592835"/>
              <a:gd name="connsiteX77" fmla="*/ 3430805 w 9662615"/>
              <a:gd name="connsiteY77" fmla="*/ 1542521 h 1592835"/>
              <a:gd name="connsiteX78" fmla="*/ 3292707 w 9662615"/>
              <a:gd name="connsiteY78" fmla="*/ 1520490 h 1592835"/>
              <a:gd name="connsiteX79" fmla="*/ 3187872 w 9662615"/>
              <a:gd name="connsiteY79" fmla="*/ 1519991 h 1592835"/>
              <a:gd name="connsiteX80" fmla="*/ 3148026 w 9662615"/>
              <a:gd name="connsiteY80" fmla="*/ 1524777 h 1592835"/>
              <a:gd name="connsiteX81" fmla="*/ 3092394 w 9662615"/>
              <a:gd name="connsiteY81" fmla="*/ 1528115 h 1592835"/>
              <a:gd name="connsiteX82" fmla="*/ 2994200 w 9662615"/>
              <a:gd name="connsiteY82" fmla="*/ 1537857 h 1592835"/>
              <a:gd name="connsiteX83" fmla="*/ 2862301 w 9662615"/>
              <a:gd name="connsiteY83" fmla="*/ 1544250 h 1592835"/>
              <a:gd name="connsiteX84" fmla="*/ 2766335 w 9662615"/>
              <a:gd name="connsiteY84" fmla="*/ 1527662 h 1592835"/>
              <a:gd name="connsiteX85" fmla="*/ 2757836 w 9662615"/>
              <a:gd name="connsiteY85" fmla="*/ 1531371 h 1592835"/>
              <a:gd name="connsiteX86" fmla="*/ 2691555 w 9662615"/>
              <a:gd name="connsiteY86" fmla="*/ 1530283 h 1592835"/>
              <a:gd name="connsiteX87" fmla="*/ 2491676 w 9662615"/>
              <a:gd name="connsiteY87" fmla="*/ 1500859 h 1592835"/>
              <a:gd name="connsiteX88" fmla="*/ 2378036 w 9662615"/>
              <a:gd name="connsiteY88" fmla="*/ 1520645 h 1592835"/>
              <a:gd name="connsiteX89" fmla="*/ 2284269 w 9662615"/>
              <a:gd name="connsiteY89" fmla="*/ 1503068 h 1592835"/>
              <a:gd name="connsiteX90" fmla="*/ 2207104 w 9662615"/>
              <a:gd name="connsiteY90" fmla="*/ 1508888 h 1592835"/>
              <a:gd name="connsiteX91" fmla="*/ 2149226 w 9662615"/>
              <a:gd name="connsiteY91" fmla="*/ 1523409 h 1592835"/>
              <a:gd name="connsiteX92" fmla="*/ 2084783 w 9662615"/>
              <a:gd name="connsiteY92" fmla="*/ 1524245 h 1592835"/>
              <a:gd name="connsiteX93" fmla="*/ 2070075 w 9662615"/>
              <a:gd name="connsiteY93" fmla="*/ 1511285 h 1592835"/>
              <a:gd name="connsiteX94" fmla="*/ 2001057 w 9662615"/>
              <a:gd name="connsiteY94" fmla="*/ 1516449 h 1592835"/>
              <a:gd name="connsiteX95" fmla="*/ 1896330 w 9662615"/>
              <a:gd name="connsiteY95" fmla="*/ 1525725 h 1592835"/>
              <a:gd name="connsiteX96" fmla="*/ 1835994 w 9662615"/>
              <a:gd name="connsiteY96" fmla="*/ 1527678 h 1592835"/>
              <a:gd name="connsiteX97" fmla="*/ 1671119 w 9662615"/>
              <a:gd name="connsiteY97" fmla="*/ 1536701 h 1592835"/>
              <a:gd name="connsiteX98" fmla="*/ 1601337 w 9662615"/>
              <a:gd name="connsiteY98" fmla="*/ 1548552 h 1592835"/>
              <a:gd name="connsiteX99" fmla="*/ 1407755 w 9662615"/>
              <a:gd name="connsiteY99" fmla="*/ 1571444 h 1592835"/>
              <a:gd name="connsiteX100" fmla="*/ 1271994 w 9662615"/>
              <a:gd name="connsiteY100" fmla="*/ 1579471 h 1592835"/>
              <a:gd name="connsiteX101" fmla="*/ 1249226 w 9662615"/>
              <a:gd name="connsiteY101" fmla="*/ 1583140 h 1592835"/>
              <a:gd name="connsiteX102" fmla="*/ 1217719 w 9662615"/>
              <a:gd name="connsiteY102" fmla="*/ 1580863 h 1592835"/>
              <a:gd name="connsiteX103" fmla="*/ 1091432 w 9662615"/>
              <a:gd name="connsiteY103" fmla="*/ 1571003 h 1592835"/>
              <a:gd name="connsiteX104" fmla="*/ 992039 w 9662615"/>
              <a:gd name="connsiteY104" fmla="*/ 1556662 h 1592835"/>
              <a:gd name="connsiteX105" fmla="*/ 868264 w 9662615"/>
              <a:gd name="connsiteY105" fmla="*/ 1566392 h 1592835"/>
              <a:gd name="connsiteX106" fmla="*/ 792765 w 9662615"/>
              <a:gd name="connsiteY106" fmla="*/ 1563102 h 1592835"/>
              <a:gd name="connsiteX107" fmla="*/ 669055 w 9662615"/>
              <a:gd name="connsiteY107" fmla="*/ 1543638 h 1592835"/>
              <a:gd name="connsiteX108" fmla="*/ 506152 w 9662615"/>
              <a:gd name="connsiteY108" fmla="*/ 1549124 h 1592835"/>
              <a:gd name="connsiteX109" fmla="*/ 472797 w 9662615"/>
              <a:gd name="connsiteY109" fmla="*/ 1568904 h 1592835"/>
              <a:gd name="connsiteX110" fmla="*/ 427864 w 9662615"/>
              <a:gd name="connsiteY110" fmla="*/ 1580848 h 1592835"/>
              <a:gd name="connsiteX111" fmla="*/ 408381 w 9662615"/>
              <a:gd name="connsiteY111" fmla="*/ 1552940 h 1592835"/>
              <a:gd name="connsiteX112" fmla="*/ 267163 w 9662615"/>
              <a:gd name="connsiteY112" fmla="*/ 1531913 h 1592835"/>
              <a:gd name="connsiteX113" fmla="*/ 196644 w 9662615"/>
              <a:gd name="connsiteY113" fmla="*/ 1524565 h 1592835"/>
              <a:gd name="connsiteX114" fmla="*/ 86819 w 9662615"/>
              <a:gd name="connsiteY114" fmla="*/ 1519517 h 1592835"/>
              <a:gd name="connsiteX115" fmla="*/ 53369 w 9662615"/>
              <a:gd name="connsiteY115" fmla="*/ 1516853 h 1592835"/>
              <a:gd name="connsiteX116" fmla="*/ 2359 w 9662615"/>
              <a:gd name="connsiteY116" fmla="*/ 1515247 h 1592835"/>
              <a:gd name="connsiteX117" fmla="*/ 0 w 9662615"/>
              <a:gd name="connsiteY117" fmla="*/ 1514932 h 1592835"/>
              <a:gd name="connsiteX118" fmla="*/ 0 w 9662615"/>
              <a:gd name="connsiteY118" fmla="*/ 0 h 1592835"/>
              <a:gd name="connsiteX0" fmla="*/ 0 w 9662615"/>
              <a:gd name="connsiteY0" fmla="*/ 0 h 1592835"/>
              <a:gd name="connsiteX1" fmla="*/ 9662615 w 9662615"/>
              <a:gd name="connsiteY1" fmla="*/ 0 h 1592835"/>
              <a:gd name="connsiteX2" fmla="*/ 9662615 w 9662615"/>
              <a:gd name="connsiteY2" fmla="*/ 1280346 h 1592835"/>
              <a:gd name="connsiteX3" fmla="*/ 9658420 w 9662615"/>
              <a:gd name="connsiteY3" fmla="*/ 1280106 h 1592835"/>
              <a:gd name="connsiteX4" fmla="*/ 9469546 w 9662615"/>
              <a:gd name="connsiteY4" fmla="*/ 1289837 h 1592835"/>
              <a:gd name="connsiteX5" fmla="*/ 9385895 w 9662615"/>
              <a:gd name="connsiteY5" fmla="*/ 1269203 h 1592835"/>
              <a:gd name="connsiteX6" fmla="*/ 9144767 w 9662615"/>
              <a:gd name="connsiteY6" fmla="*/ 1264120 h 1592835"/>
              <a:gd name="connsiteX7" fmla="*/ 8837252 w 9662615"/>
              <a:gd name="connsiteY7" fmla="*/ 1350515 h 1592835"/>
              <a:gd name="connsiteX8" fmla="*/ 8705466 w 9662615"/>
              <a:gd name="connsiteY8" fmla="*/ 1342419 h 1592835"/>
              <a:gd name="connsiteX9" fmla="*/ 8652221 w 9662615"/>
              <a:gd name="connsiteY9" fmla="*/ 1326906 h 1592835"/>
              <a:gd name="connsiteX10" fmla="*/ 8632312 w 9662615"/>
              <a:gd name="connsiteY10" fmla="*/ 1326025 h 1592835"/>
              <a:gd name="connsiteX11" fmla="*/ 8591582 w 9662615"/>
              <a:gd name="connsiteY11" fmla="*/ 1341666 h 1592835"/>
              <a:gd name="connsiteX12" fmla="*/ 8537336 w 9662615"/>
              <a:gd name="connsiteY12" fmla="*/ 1341684 h 1592835"/>
              <a:gd name="connsiteX13" fmla="*/ 8472508 w 9662615"/>
              <a:gd name="connsiteY13" fmla="*/ 1363109 h 1592835"/>
              <a:gd name="connsiteX14" fmla="*/ 8258477 w 9662615"/>
              <a:gd name="connsiteY14" fmla="*/ 1370666 h 1592835"/>
              <a:gd name="connsiteX15" fmla="*/ 8197961 w 9662615"/>
              <a:gd name="connsiteY15" fmla="*/ 1392804 h 1592835"/>
              <a:gd name="connsiteX16" fmla="*/ 8171196 w 9662615"/>
              <a:gd name="connsiteY16" fmla="*/ 1397216 h 1592835"/>
              <a:gd name="connsiteX17" fmla="*/ 8127667 w 9662615"/>
              <a:gd name="connsiteY17" fmla="*/ 1418254 h 1592835"/>
              <a:gd name="connsiteX18" fmla="*/ 7974579 w 9662615"/>
              <a:gd name="connsiteY18" fmla="*/ 1383439 h 1592835"/>
              <a:gd name="connsiteX19" fmla="*/ 7768351 w 9662615"/>
              <a:gd name="connsiteY19" fmla="*/ 1395051 h 1592835"/>
              <a:gd name="connsiteX20" fmla="*/ 7635985 w 9662615"/>
              <a:gd name="connsiteY20" fmla="*/ 1386363 h 1592835"/>
              <a:gd name="connsiteX21" fmla="*/ 7466069 w 9662615"/>
              <a:gd name="connsiteY21" fmla="*/ 1377654 h 1592835"/>
              <a:gd name="connsiteX22" fmla="*/ 7355642 w 9662615"/>
              <a:gd name="connsiteY22" fmla="*/ 1407761 h 1592835"/>
              <a:gd name="connsiteX23" fmla="*/ 7151610 w 9662615"/>
              <a:gd name="connsiteY23" fmla="*/ 1397856 h 1592835"/>
              <a:gd name="connsiteX24" fmla="*/ 7082147 w 9662615"/>
              <a:gd name="connsiteY24" fmla="*/ 1406113 h 1592835"/>
              <a:gd name="connsiteX25" fmla="*/ 7014958 w 9662615"/>
              <a:gd name="connsiteY25" fmla="*/ 1396883 h 1592835"/>
              <a:gd name="connsiteX26" fmla="*/ 6907567 w 9662615"/>
              <a:gd name="connsiteY26" fmla="*/ 1419149 h 1592835"/>
              <a:gd name="connsiteX27" fmla="*/ 6748428 w 9662615"/>
              <a:gd name="connsiteY27" fmla="*/ 1420308 h 1592835"/>
              <a:gd name="connsiteX28" fmla="*/ 6654257 w 9662615"/>
              <a:gd name="connsiteY28" fmla="*/ 1424143 h 1592835"/>
              <a:gd name="connsiteX29" fmla="*/ 6620123 w 9662615"/>
              <a:gd name="connsiteY29" fmla="*/ 1430535 h 1592835"/>
              <a:gd name="connsiteX30" fmla="*/ 6571355 w 9662615"/>
              <a:gd name="connsiteY30" fmla="*/ 1436144 h 1592835"/>
              <a:gd name="connsiteX31" fmla="*/ 6486557 w 9662615"/>
              <a:gd name="connsiteY31" fmla="*/ 1449861 h 1592835"/>
              <a:gd name="connsiteX32" fmla="*/ 6370419 w 9662615"/>
              <a:gd name="connsiteY32" fmla="*/ 1461649 h 1592835"/>
              <a:gd name="connsiteX33" fmla="*/ 6278839 w 9662615"/>
              <a:gd name="connsiteY33" fmla="*/ 1449160 h 1592835"/>
              <a:gd name="connsiteX34" fmla="*/ 6272455 w 9662615"/>
              <a:gd name="connsiteY34" fmla="*/ 1453191 h 1592835"/>
              <a:gd name="connsiteX35" fmla="*/ 6212659 w 9662615"/>
              <a:gd name="connsiteY35" fmla="*/ 1454850 h 1592835"/>
              <a:gd name="connsiteX36" fmla="*/ 6069317 w 9662615"/>
              <a:gd name="connsiteY36" fmla="*/ 1445838 h 1592835"/>
              <a:gd name="connsiteX37" fmla="*/ 5878477 w 9662615"/>
              <a:gd name="connsiteY37" fmla="*/ 1439180 h 1592835"/>
              <a:gd name="connsiteX38" fmla="*/ 5838387 w 9662615"/>
              <a:gd name="connsiteY38" fmla="*/ 1444679 h 1592835"/>
              <a:gd name="connsiteX39" fmla="*/ 5771136 w 9662615"/>
              <a:gd name="connsiteY39" fmla="*/ 1453639 h 1592835"/>
              <a:gd name="connsiteX40" fmla="*/ 5724081 w 9662615"/>
              <a:gd name="connsiteY40" fmla="*/ 1470431 h 1592835"/>
              <a:gd name="connsiteX41" fmla="*/ 5666577 w 9662615"/>
              <a:gd name="connsiteY41" fmla="*/ 1473921 h 1592835"/>
              <a:gd name="connsiteX42" fmla="*/ 5649068 w 9662615"/>
              <a:gd name="connsiteY42" fmla="*/ 1461676 h 1592835"/>
              <a:gd name="connsiteX43" fmla="*/ 5588902 w 9662615"/>
              <a:gd name="connsiteY43" fmla="*/ 1469647 h 1592835"/>
              <a:gd name="connsiteX44" fmla="*/ 5498090 w 9662615"/>
              <a:gd name="connsiteY44" fmla="*/ 1483173 h 1592835"/>
              <a:gd name="connsiteX45" fmla="*/ 5444641 w 9662615"/>
              <a:gd name="connsiteY45" fmla="*/ 1487602 h 1592835"/>
              <a:gd name="connsiteX46" fmla="*/ 5299812 w 9662615"/>
              <a:gd name="connsiteY46" fmla="*/ 1503362 h 1592835"/>
              <a:gd name="connsiteX47" fmla="*/ 5213947 w 9662615"/>
              <a:gd name="connsiteY47" fmla="*/ 1516637 h 1592835"/>
              <a:gd name="connsiteX48" fmla="*/ 5090342 w 9662615"/>
              <a:gd name="connsiteY48" fmla="*/ 1546680 h 1592835"/>
              <a:gd name="connsiteX49" fmla="*/ 5129812 w 9662615"/>
              <a:gd name="connsiteY49" fmla="*/ 1521277 h 1592835"/>
              <a:gd name="connsiteX50" fmla="*/ 5059484 w 9662615"/>
              <a:gd name="connsiteY50" fmla="*/ 1546802 h 1592835"/>
              <a:gd name="connsiteX51" fmla="*/ 5038524 w 9662615"/>
              <a:gd name="connsiteY51" fmla="*/ 1545675 h 1592835"/>
              <a:gd name="connsiteX52" fmla="*/ 5026564 w 9662615"/>
              <a:gd name="connsiteY52" fmla="*/ 1545376 h 1592835"/>
              <a:gd name="connsiteX53" fmla="*/ 4969433 w 9662615"/>
              <a:gd name="connsiteY53" fmla="*/ 1550865 h 1592835"/>
              <a:gd name="connsiteX54" fmla="*/ 4921303 w 9662615"/>
              <a:gd name="connsiteY54" fmla="*/ 1575379 h 1592835"/>
              <a:gd name="connsiteX55" fmla="*/ 4863775 w 9662615"/>
              <a:gd name="connsiteY55" fmla="*/ 1562633 h 1592835"/>
              <a:gd name="connsiteX56" fmla="*/ 4847242 w 9662615"/>
              <a:gd name="connsiteY56" fmla="*/ 1565435 h 1592835"/>
              <a:gd name="connsiteX57" fmla="*/ 4856839 w 9662615"/>
              <a:gd name="connsiteY57" fmla="*/ 1592835 h 1592835"/>
              <a:gd name="connsiteX58" fmla="*/ 4791466 w 9662615"/>
              <a:gd name="connsiteY58" fmla="*/ 1561324 h 1592835"/>
              <a:gd name="connsiteX59" fmla="*/ 4784247 w 9662615"/>
              <a:gd name="connsiteY59" fmla="*/ 1562342 h 1592835"/>
              <a:gd name="connsiteX60" fmla="*/ 4735334 w 9662615"/>
              <a:gd name="connsiteY60" fmla="*/ 1581778 h 1592835"/>
              <a:gd name="connsiteX61" fmla="*/ 4697562 w 9662615"/>
              <a:gd name="connsiteY61" fmla="*/ 1551206 h 1592835"/>
              <a:gd name="connsiteX62" fmla="*/ 4662664 w 9662615"/>
              <a:gd name="connsiteY62" fmla="*/ 1573162 h 1592835"/>
              <a:gd name="connsiteX63" fmla="*/ 4603028 w 9662615"/>
              <a:gd name="connsiteY63" fmla="*/ 1568821 h 1592835"/>
              <a:gd name="connsiteX64" fmla="*/ 4541612 w 9662615"/>
              <a:gd name="connsiteY64" fmla="*/ 1545262 h 1592835"/>
              <a:gd name="connsiteX65" fmla="*/ 4422155 w 9662615"/>
              <a:gd name="connsiteY65" fmla="*/ 1542059 h 1592835"/>
              <a:gd name="connsiteX66" fmla="*/ 4221826 w 9662615"/>
              <a:gd name="connsiteY66" fmla="*/ 1508923 h 1592835"/>
              <a:gd name="connsiteX67" fmla="*/ 4096601 w 9662615"/>
              <a:gd name="connsiteY67" fmla="*/ 1521563 h 1592835"/>
              <a:gd name="connsiteX68" fmla="*/ 3970635 w 9662615"/>
              <a:gd name="connsiteY68" fmla="*/ 1544815 h 1592835"/>
              <a:gd name="connsiteX69" fmla="*/ 3833906 w 9662615"/>
              <a:gd name="connsiteY69" fmla="*/ 1516637 h 1592835"/>
              <a:gd name="connsiteX70" fmla="*/ 3696258 w 9662615"/>
              <a:gd name="connsiteY70" fmla="*/ 1537563 h 1592835"/>
              <a:gd name="connsiteX71" fmla="*/ 3594070 w 9662615"/>
              <a:gd name="connsiteY71" fmla="*/ 1509422 h 1592835"/>
              <a:gd name="connsiteX72" fmla="*/ 3565233 w 9662615"/>
              <a:gd name="connsiteY72" fmla="*/ 1515122 h 1592835"/>
              <a:gd name="connsiteX73" fmla="*/ 3560267 w 9662615"/>
              <a:gd name="connsiteY73" fmla="*/ 1516288 h 1592835"/>
              <a:gd name="connsiteX74" fmla="*/ 3540258 w 9662615"/>
              <a:gd name="connsiteY74" fmla="*/ 1516976 h 1592835"/>
              <a:gd name="connsiteX75" fmla="*/ 3534780 w 9662615"/>
              <a:gd name="connsiteY75" fmla="*/ 1522141 h 1592835"/>
              <a:gd name="connsiteX76" fmla="*/ 3504783 w 9662615"/>
              <a:gd name="connsiteY76" fmla="*/ 1526739 h 1592835"/>
              <a:gd name="connsiteX77" fmla="*/ 3430805 w 9662615"/>
              <a:gd name="connsiteY77" fmla="*/ 1542521 h 1592835"/>
              <a:gd name="connsiteX78" fmla="*/ 3292707 w 9662615"/>
              <a:gd name="connsiteY78" fmla="*/ 1520490 h 1592835"/>
              <a:gd name="connsiteX79" fmla="*/ 3187872 w 9662615"/>
              <a:gd name="connsiteY79" fmla="*/ 1519991 h 1592835"/>
              <a:gd name="connsiteX80" fmla="*/ 3148026 w 9662615"/>
              <a:gd name="connsiteY80" fmla="*/ 1524777 h 1592835"/>
              <a:gd name="connsiteX81" fmla="*/ 3092394 w 9662615"/>
              <a:gd name="connsiteY81" fmla="*/ 1528115 h 1592835"/>
              <a:gd name="connsiteX82" fmla="*/ 2994200 w 9662615"/>
              <a:gd name="connsiteY82" fmla="*/ 1537857 h 1592835"/>
              <a:gd name="connsiteX83" fmla="*/ 2862301 w 9662615"/>
              <a:gd name="connsiteY83" fmla="*/ 1544250 h 1592835"/>
              <a:gd name="connsiteX84" fmla="*/ 2766335 w 9662615"/>
              <a:gd name="connsiteY84" fmla="*/ 1527662 h 1592835"/>
              <a:gd name="connsiteX85" fmla="*/ 2757836 w 9662615"/>
              <a:gd name="connsiteY85" fmla="*/ 1531371 h 1592835"/>
              <a:gd name="connsiteX86" fmla="*/ 2691555 w 9662615"/>
              <a:gd name="connsiteY86" fmla="*/ 1530283 h 1592835"/>
              <a:gd name="connsiteX87" fmla="*/ 2491676 w 9662615"/>
              <a:gd name="connsiteY87" fmla="*/ 1500859 h 1592835"/>
              <a:gd name="connsiteX88" fmla="*/ 2378036 w 9662615"/>
              <a:gd name="connsiteY88" fmla="*/ 1520645 h 1592835"/>
              <a:gd name="connsiteX89" fmla="*/ 2284269 w 9662615"/>
              <a:gd name="connsiteY89" fmla="*/ 1503068 h 1592835"/>
              <a:gd name="connsiteX90" fmla="*/ 2207104 w 9662615"/>
              <a:gd name="connsiteY90" fmla="*/ 1508888 h 1592835"/>
              <a:gd name="connsiteX91" fmla="*/ 2149226 w 9662615"/>
              <a:gd name="connsiteY91" fmla="*/ 1523409 h 1592835"/>
              <a:gd name="connsiteX92" fmla="*/ 2084783 w 9662615"/>
              <a:gd name="connsiteY92" fmla="*/ 1524245 h 1592835"/>
              <a:gd name="connsiteX93" fmla="*/ 2070075 w 9662615"/>
              <a:gd name="connsiteY93" fmla="*/ 1511285 h 1592835"/>
              <a:gd name="connsiteX94" fmla="*/ 2001057 w 9662615"/>
              <a:gd name="connsiteY94" fmla="*/ 1516449 h 1592835"/>
              <a:gd name="connsiteX95" fmla="*/ 1896330 w 9662615"/>
              <a:gd name="connsiteY95" fmla="*/ 1525725 h 1592835"/>
              <a:gd name="connsiteX96" fmla="*/ 1835994 w 9662615"/>
              <a:gd name="connsiteY96" fmla="*/ 1527678 h 1592835"/>
              <a:gd name="connsiteX97" fmla="*/ 1671119 w 9662615"/>
              <a:gd name="connsiteY97" fmla="*/ 1536701 h 1592835"/>
              <a:gd name="connsiteX98" fmla="*/ 1601337 w 9662615"/>
              <a:gd name="connsiteY98" fmla="*/ 1548552 h 1592835"/>
              <a:gd name="connsiteX99" fmla="*/ 1407755 w 9662615"/>
              <a:gd name="connsiteY99" fmla="*/ 1571444 h 1592835"/>
              <a:gd name="connsiteX100" fmla="*/ 1271994 w 9662615"/>
              <a:gd name="connsiteY100" fmla="*/ 1579471 h 1592835"/>
              <a:gd name="connsiteX101" fmla="*/ 1249226 w 9662615"/>
              <a:gd name="connsiteY101" fmla="*/ 1583140 h 1592835"/>
              <a:gd name="connsiteX102" fmla="*/ 1217719 w 9662615"/>
              <a:gd name="connsiteY102" fmla="*/ 1580863 h 1592835"/>
              <a:gd name="connsiteX103" fmla="*/ 1091432 w 9662615"/>
              <a:gd name="connsiteY103" fmla="*/ 1571003 h 1592835"/>
              <a:gd name="connsiteX104" fmla="*/ 992039 w 9662615"/>
              <a:gd name="connsiteY104" fmla="*/ 1556662 h 1592835"/>
              <a:gd name="connsiteX105" fmla="*/ 868264 w 9662615"/>
              <a:gd name="connsiteY105" fmla="*/ 1566392 h 1592835"/>
              <a:gd name="connsiteX106" fmla="*/ 792765 w 9662615"/>
              <a:gd name="connsiteY106" fmla="*/ 1563102 h 1592835"/>
              <a:gd name="connsiteX107" fmla="*/ 669055 w 9662615"/>
              <a:gd name="connsiteY107" fmla="*/ 1543638 h 1592835"/>
              <a:gd name="connsiteX108" fmla="*/ 506152 w 9662615"/>
              <a:gd name="connsiteY108" fmla="*/ 1549124 h 1592835"/>
              <a:gd name="connsiteX109" fmla="*/ 472797 w 9662615"/>
              <a:gd name="connsiteY109" fmla="*/ 1568904 h 1592835"/>
              <a:gd name="connsiteX110" fmla="*/ 427864 w 9662615"/>
              <a:gd name="connsiteY110" fmla="*/ 1580848 h 1592835"/>
              <a:gd name="connsiteX111" fmla="*/ 408381 w 9662615"/>
              <a:gd name="connsiteY111" fmla="*/ 1552940 h 1592835"/>
              <a:gd name="connsiteX112" fmla="*/ 267163 w 9662615"/>
              <a:gd name="connsiteY112" fmla="*/ 1531913 h 1592835"/>
              <a:gd name="connsiteX113" fmla="*/ 196644 w 9662615"/>
              <a:gd name="connsiteY113" fmla="*/ 1524565 h 1592835"/>
              <a:gd name="connsiteX114" fmla="*/ 86819 w 9662615"/>
              <a:gd name="connsiteY114" fmla="*/ 1519517 h 1592835"/>
              <a:gd name="connsiteX115" fmla="*/ 53369 w 9662615"/>
              <a:gd name="connsiteY115" fmla="*/ 1516853 h 1592835"/>
              <a:gd name="connsiteX116" fmla="*/ 2359 w 9662615"/>
              <a:gd name="connsiteY116" fmla="*/ 1515247 h 1592835"/>
              <a:gd name="connsiteX117" fmla="*/ 0 w 9662615"/>
              <a:gd name="connsiteY117" fmla="*/ 1514932 h 1592835"/>
              <a:gd name="connsiteX118" fmla="*/ 0 w 9662615"/>
              <a:gd name="connsiteY118" fmla="*/ 0 h 1592835"/>
              <a:gd name="connsiteX0" fmla="*/ 0 w 9662615"/>
              <a:gd name="connsiteY0" fmla="*/ 0 h 1692226"/>
              <a:gd name="connsiteX1" fmla="*/ 9662615 w 9662615"/>
              <a:gd name="connsiteY1" fmla="*/ 0 h 1692226"/>
              <a:gd name="connsiteX2" fmla="*/ 9662615 w 9662615"/>
              <a:gd name="connsiteY2" fmla="*/ 1280346 h 1692226"/>
              <a:gd name="connsiteX3" fmla="*/ 9658420 w 9662615"/>
              <a:gd name="connsiteY3" fmla="*/ 1280106 h 1692226"/>
              <a:gd name="connsiteX4" fmla="*/ 9469546 w 9662615"/>
              <a:gd name="connsiteY4" fmla="*/ 1289837 h 1692226"/>
              <a:gd name="connsiteX5" fmla="*/ 9385895 w 9662615"/>
              <a:gd name="connsiteY5" fmla="*/ 1269203 h 1692226"/>
              <a:gd name="connsiteX6" fmla="*/ 9144767 w 9662615"/>
              <a:gd name="connsiteY6" fmla="*/ 1264120 h 1692226"/>
              <a:gd name="connsiteX7" fmla="*/ 8837252 w 9662615"/>
              <a:gd name="connsiteY7" fmla="*/ 1350515 h 1692226"/>
              <a:gd name="connsiteX8" fmla="*/ 8705466 w 9662615"/>
              <a:gd name="connsiteY8" fmla="*/ 1342419 h 1692226"/>
              <a:gd name="connsiteX9" fmla="*/ 8652221 w 9662615"/>
              <a:gd name="connsiteY9" fmla="*/ 1326906 h 1692226"/>
              <a:gd name="connsiteX10" fmla="*/ 8632312 w 9662615"/>
              <a:gd name="connsiteY10" fmla="*/ 1326025 h 1692226"/>
              <a:gd name="connsiteX11" fmla="*/ 8591582 w 9662615"/>
              <a:gd name="connsiteY11" fmla="*/ 1341666 h 1692226"/>
              <a:gd name="connsiteX12" fmla="*/ 8537336 w 9662615"/>
              <a:gd name="connsiteY12" fmla="*/ 1341684 h 1692226"/>
              <a:gd name="connsiteX13" fmla="*/ 8472508 w 9662615"/>
              <a:gd name="connsiteY13" fmla="*/ 1363109 h 1692226"/>
              <a:gd name="connsiteX14" fmla="*/ 8258477 w 9662615"/>
              <a:gd name="connsiteY14" fmla="*/ 1370666 h 1692226"/>
              <a:gd name="connsiteX15" fmla="*/ 8197961 w 9662615"/>
              <a:gd name="connsiteY15" fmla="*/ 1392804 h 1692226"/>
              <a:gd name="connsiteX16" fmla="*/ 8171196 w 9662615"/>
              <a:gd name="connsiteY16" fmla="*/ 1397216 h 1692226"/>
              <a:gd name="connsiteX17" fmla="*/ 8127667 w 9662615"/>
              <a:gd name="connsiteY17" fmla="*/ 1418254 h 1692226"/>
              <a:gd name="connsiteX18" fmla="*/ 7974579 w 9662615"/>
              <a:gd name="connsiteY18" fmla="*/ 1383439 h 1692226"/>
              <a:gd name="connsiteX19" fmla="*/ 7768351 w 9662615"/>
              <a:gd name="connsiteY19" fmla="*/ 1395051 h 1692226"/>
              <a:gd name="connsiteX20" fmla="*/ 7635985 w 9662615"/>
              <a:gd name="connsiteY20" fmla="*/ 1386363 h 1692226"/>
              <a:gd name="connsiteX21" fmla="*/ 7466069 w 9662615"/>
              <a:gd name="connsiteY21" fmla="*/ 1377654 h 1692226"/>
              <a:gd name="connsiteX22" fmla="*/ 7355642 w 9662615"/>
              <a:gd name="connsiteY22" fmla="*/ 1407761 h 1692226"/>
              <a:gd name="connsiteX23" fmla="*/ 7151610 w 9662615"/>
              <a:gd name="connsiteY23" fmla="*/ 1397856 h 1692226"/>
              <a:gd name="connsiteX24" fmla="*/ 7082147 w 9662615"/>
              <a:gd name="connsiteY24" fmla="*/ 1406113 h 1692226"/>
              <a:gd name="connsiteX25" fmla="*/ 7014958 w 9662615"/>
              <a:gd name="connsiteY25" fmla="*/ 1396883 h 1692226"/>
              <a:gd name="connsiteX26" fmla="*/ 6907567 w 9662615"/>
              <a:gd name="connsiteY26" fmla="*/ 1419149 h 1692226"/>
              <a:gd name="connsiteX27" fmla="*/ 6748428 w 9662615"/>
              <a:gd name="connsiteY27" fmla="*/ 1420308 h 1692226"/>
              <a:gd name="connsiteX28" fmla="*/ 6654257 w 9662615"/>
              <a:gd name="connsiteY28" fmla="*/ 1424143 h 1692226"/>
              <a:gd name="connsiteX29" fmla="*/ 6620123 w 9662615"/>
              <a:gd name="connsiteY29" fmla="*/ 1430535 h 1692226"/>
              <a:gd name="connsiteX30" fmla="*/ 6571355 w 9662615"/>
              <a:gd name="connsiteY30" fmla="*/ 1436144 h 1692226"/>
              <a:gd name="connsiteX31" fmla="*/ 6486557 w 9662615"/>
              <a:gd name="connsiteY31" fmla="*/ 1449861 h 1692226"/>
              <a:gd name="connsiteX32" fmla="*/ 6370419 w 9662615"/>
              <a:gd name="connsiteY32" fmla="*/ 1461649 h 1692226"/>
              <a:gd name="connsiteX33" fmla="*/ 6278839 w 9662615"/>
              <a:gd name="connsiteY33" fmla="*/ 1449160 h 1692226"/>
              <a:gd name="connsiteX34" fmla="*/ 6272455 w 9662615"/>
              <a:gd name="connsiteY34" fmla="*/ 1453191 h 1692226"/>
              <a:gd name="connsiteX35" fmla="*/ 6212659 w 9662615"/>
              <a:gd name="connsiteY35" fmla="*/ 1454850 h 1692226"/>
              <a:gd name="connsiteX36" fmla="*/ 6069317 w 9662615"/>
              <a:gd name="connsiteY36" fmla="*/ 1445838 h 1692226"/>
              <a:gd name="connsiteX37" fmla="*/ 5878477 w 9662615"/>
              <a:gd name="connsiteY37" fmla="*/ 1439180 h 1692226"/>
              <a:gd name="connsiteX38" fmla="*/ 5838387 w 9662615"/>
              <a:gd name="connsiteY38" fmla="*/ 1444679 h 1692226"/>
              <a:gd name="connsiteX39" fmla="*/ 5771136 w 9662615"/>
              <a:gd name="connsiteY39" fmla="*/ 1453639 h 1692226"/>
              <a:gd name="connsiteX40" fmla="*/ 5724081 w 9662615"/>
              <a:gd name="connsiteY40" fmla="*/ 1470431 h 1692226"/>
              <a:gd name="connsiteX41" fmla="*/ 5666577 w 9662615"/>
              <a:gd name="connsiteY41" fmla="*/ 1473921 h 1692226"/>
              <a:gd name="connsiteX42" fmla="*/ 5649068 w 9662615"/>
              <a:gd name="connsiteY42" fmla="*/ 1461676 h 1692226"/>
              <a:gd name="connsiteX43" fmla="*/ 5588902 w 9662615"/>
              <a:gd name="connsiteY43" fmla="*/ 1469647 h 1692226"/>
              <a:gd name="connsiteX44" fmla="*/ 5498090 w 9662615"/>
              <a:gd name="connsiteY44" fmla="*/ 1483173 h 1692226"/>
              <a:gd name="connsiteX45" fmla="*/ 5444641 w 9662615"/>
              <a:gd name="connsiteY45" fmla="*/ 1487602 h 1692226"/>
              <a:gd name="connsiteX46" fmla="*/ 5299812 w 9662615"/>
              <a:gd name="connsiteY46" fmla="*/ 1503362 h 1692226"/>
              <a:gd name="connsiteX47" fmla="*/ 5213947 w 9662615"/>
              <a:gd name="connsiteY47" fmla="*/ 1516637 h 1692226"/>
              <a:gd name="connsiteX48" fmla="*/ 5090342 w 9662615"/>
              <a:gd name="connsiteY48" fmla="*/ 1546680 h 1692226"/>
              <a:gd name="connsiteX49" fmla="*/ 5129812 w 9662615"/>
              <a:gd name="connsiteY49" fmla="*/ 1521277 h 1692226"/>
              <a:gd name="connsiteX50" fmla="*/ 5059484 w 9662615"/>
              <a:gd name="connsiteY50" fmla="*/ 1546802 h 1692226"/>
              <a:gd name="connsiteX51" fmla="*/ 5038524 w 9662615"/>
              <a:gd name="connsiteY51" fmla="*/ 1545675 h 1692226"/>
              <a:gd name="connsiteX52" fmla="*/ 5026564 w 9662615"/>
              <a:gd name="connsiteY52" fmla="*/ 1545376 h 1692226"/>
              <a:gd name="connsiteX53" fmla="*/ 4969433 w 9662615"/>
              <a:gd name="connsiteY53" fmla="*/ 1550865 h 1692226"/>
              <a:gd name="connsiteX54" fmla="*/ 4921303 w 9662615"/>
              <a:gd name="connsiteY54" fmla="*/ 1575379 h 1692226"/>
              <a:gd name="connsiteX55" fmla="*/ 4863775 w 9662615"/>
              <a:gd name="connsiteY55" fmla="*/ 1562633 h 1692226"/>
              <a:gd name="connsiteX56" fmla="*/ 4847242 w 9662615"/>
              <a:gd name="connsiteY56" fmla="*/ 1565435 h 1692226"/>
              <a:gd name="connsiteX57" fmla="*/ 4809131 w 9662615"/>
              <a:gd name="connsiteY57" fmla="*/ 1692226 h 1692226"/>
              <a:gd name="connsiteX58" fmla="*/ 4791466 w 9662615"/>
              <a:gd name="connsiteY58" fmla="*/ 1561324 h 1692226"/>
              <a:gd name="connsiteX59" fmla="*/ 4784247 w 9662615"/>
              <a:gd name="connsiteY59" fmla="*/ 1562342 h 1692226"/>
              <a:gd name="connsiteX60" fmla="*/ 4735334 w 9662615"/>
              <a:gd name="connsiteY60" fmla="*/ 1581778 h 1692226"/>
              <a:gd name="connsiteX61" fmla="*/ 4697562 w 9662615"/>
              <a:gd name="connsiteY61" fmla="*/ 1551206 h 1692226"/>
              <a:gd name="connsiteX62" fmla="*/ 4662664 w 9662615"/>
              <a:gd name="connsiteY62" fmla="*/ 1573162 h 1692226"/>
              <a:gd name="connsiteX63" fmla="*/ 4603028 w 9662615"/>
              <a:gd name="connsiteY63" fmla="*/ 1568821 h 1692226"/>
              <a:gd name="connsiteX64" fmla="*/ 4541612 w 9662615"/>
              <a:gd name="connsiteY64" fmla="*/ 1545262 h 1692226"/>
              <a:gd name="connsiteX65" fmla="*/ 4422155 w 9662615"/>
              <a:gd name="connsiteY65" fmla="*/ 1542059 h 1692226"/>
              <a:gd name="connsiteX66" fmla="*/ 4221826 w 9662615"/>
              <a:gd name="connsiteY66" fmla="*/ 1508923 h 1692226"/>
              <a:gd name="connsiteX67" fmla="*/ 4096601 w 9662615"/>
              <a:gd name="connsiteY67" fmla="*/ 1521563 h 1692226"/>
              <a:gd name="connsiteX68" fmla="*/ 3970635 w 9662615"/>
              <a:gd name="connsiteY68" fmla="*/ 1544815 h 1692226"/>
              <a:gd name="connsiteX69" fmla="*/ 3833906 w 9662615"/>
              <a:gd name="connsiteY69" fmla="*/ 1516637 h 1692226"/>
              <a:gd name="connsiteX70" fmla="*/ 3696258 w 9662615"/>
              <a:gd name="connsiteY70" fmla="*/ 1537563 h 1692226"/>
              <a:gd name="connsiteX71" fmla="*/ 3594070 w 9662615"/>
              <a:gd name="connsiteY71" fmla="*/ 1509422 h 1692226"/>
              <a:gd name="connsiteX72" fmla="*/ 3565233 w 9662615"/>
              <a:gd name="connsiteY72" fmla="*/ 1515122 h 1692226"/>
              <a:gd name="connsiteX73" fmla="*/ 3560267 w 9662615"/>
              <a:gd name="connsiteY73" fmla="*/ 1516288 h 1692226"/>
              <a:gd name="connsiteX74" fmla="*/ 3540258 w 9662615"/>
              <a:gd name="connsiteY74" fmla="*/ 1516976 h 1692226"/>
              <a:gd name="connsiteX75" fmla="*/ 3534780 w 9662615"/>
              <a:gd name="connsiteY75" fmla="*/ 1522141 h 1692226"/>
              <a:gd name="connsiteX76" fmla="*/ 3504783 w 9662615"/>
              <a:gd name="connsiteY76" fmla="*/ 1526739 h 1692226"/>
              <a:gd name="connsiteX77" fmla="*/ 3430805 w 9662615"/>
              <a:gd name="connsiteY77" fmla="*/ 1542521 h 1692226"/>
              <a:gd name="connsiteX78" fmla="*/ 3292707 w 9662615"/>
              <a:gd name="connsiteY78" fmla="*/ 1520490 h 1692226"/>
              <a:gd name="connsiteX79" fmla="*/ 3187872 w 9662615"/>
              <a:gd name="connsiteY79" fmla="*/ 1519991 h 1692226"/>
              <a:gd name="connsiteX80" fmla="*/ 3148026 w 9662615"/>
              <a:gd name="connsiteY80" fmla="*/ 1524777 h 1692226"/>
              <a:gd name="connsiteX81" fmla="*/ 3092394 w 9662615"/>
              <a:gd name="connsiteY81" fmla="*/ 1528115 h 1692226"/>
              <a:gd name="connsiteX82" fmla="*/ 2994200 w 9662615"/>
              <a:gd name="connsiteY82" fmla="*/ 1537857 h 1692226"/>
              <a:gd name="connsiteX83" fmla="*/ 2862301 w 9662615"/>
              <a:gd name="connsiteY83" fmla="*/ 1544250 h 1692226"/>
              <a:gd name="connsiteX84" fmla="*/ 2766335 w 9662615"/>
              <a:gd name="connsiteY84" fmla="*/ 1527662 h 1692226"/>
              <a:gd name="connsiteX85" fmla="*/ 2757836 w 9662615"/>
              <a:gd name="connsiteY85" fmla="*/ 1531371 h 1692226"/>
              <a:gd name="connsiteX86" fmla="*/ 2691555 w 9662615"/>
              <a:gd name="connsiteY86" fmla="*/ 1530283 h 1692226"/>
              <a:gd name="connsiteX87" fmla="*/ 2491676 w 9662615"/>
              <a:gd name="connsiteY87" fmla="*/ 1500859 h 1692226"/>
              <a:gd name="connsiteX88" fmla="*/ 2378036 w 9662615"/>
              <a:gd name="connsiteY88" fmla="*/ 1520645 h 1692226"/>
              <a:gd name="connsiteX89" fmla="*/ 2284269 w 9662615"/>
              <a:gd name="connsiteY89" fmla="*/ 1503068 h 1692226"/>
              <a:gd name="connsiteX90" fmla="*/ 2207104 w 9662615"/>
              <a:gd name="connsiteY90" fmla="*/ 1508888 h 1692226"/>
              <a:gd name="connsiteX91" fmla="*/ 2149226 w 9662615"/>
              <a:gd name="connsiteY91" fmla="*/ 1523409 h 1692226"/>
              <a:gd name="connsiteX92" fmla="*/ 2084783 w 9662615"/>
              <a:gd name="connsiteY92" fmla="*/ 1524245 h 1692226"/>
              <a:gd name="connsiteX93" fmla="*/ 2070075 w 9662615"/>
              <a:gd name="connsiteY93" fmla="*/ 1511285 h 1692226"/>
              <a:gd name="connsiteX94" fmla="*/ 2001057 w 9662615"/>
              <a:gd name="connsiteY94" fmla="*/ 1516449 h 1692226"/>
              <a:gd name="connsiteX95" fmla="*/ 1896330 w 9662615"/>
              <a:gd name="connsiteY95" fmla="*/ 1525725 h 1692226"/>
              <a:gd name="connsiteX96" fmla="*/ 1835994 w 9662615"/>
              <a:gd name="connsiteY96" fmla="*/ 1527678 h 1692226"/>
              <a:gd name="connsiteX97" fmla="*/ 1671119 w 9662615"/>
              <a:gd name="connsiteY97" fmla="*/ 1536701 h 1692226"/>
              <a:gd name="connsiteX98" fmla="*/ 1601337 w 9662615"/>
              <a:gd name="connsiteY98" fmla="*/ 1548552 h 1692226"/>
              <a:gd name="connsiteX99" fmla="*/ 1407755 w 9662615"/>
              <a:gd name="connsiteY99" fmla="*/ 1571444 h 1692226"/>
              <a:gd name="connsiteX100" fmla="*/ 1271994 w 9662615"/>
              <a:gd name="connsiteY100" fmla="*/ 1579471 h 1692226"/>
              <a:gd name="connsiteX101" fmla="*/ 1249226 w 9662615"/>
              <a:gd name="connsiteY101" fmla="*/ 1583140 h 1692226"/>
              <a:gd name="connsiteX102" fmla="*/ 1217719 w 9662615"/>
              <a:gd name="connsiteY102" fmla="*/ 1580863 h 1692226"/>
              <a:gd name="connsiteX103" fmla="*/ 1091432 w 9662615"/>
              <a:gd name="connsiteY103" fmla="*/ 1571003 h 1692226"/>
              <a:gd name="connsiteX104" fmla="*/ 992039 w 9662615"/>
              <a:gd name="connsiteY104" fmla="*/ 1556662 h 1692226"/>
              <a:gd name="connsiteX105" fmla="*/ 868264 w 9662615"/>
              <a:gd name="connsiteY105" fmla="*/ 1566392 h 1692226"/>
              <a:gd name="connsiteX106" fmla="*/ 792765 w 9662615"/>
              <a:gd name="connsiteY106" fmla="*/ 1563102 h 1692226"/>
              <a:gd name="connsiteX107" fmla="*/ 669055 w 9662615"/>
              <a:gd name="connsiteY107" fmla="*/ 1543638 h 1692226"/>
              <a:gd name="connsiteX108" fmla="*/ 506152 w 9662615"/>
              <a:gd name="connsiteY108" fmla="*/ 1549124 h 1692226"/>
              <a:gd name="connsiteX109" fmla="*/ 472797 w 9662615"/>
              <a:gd name="connsiteY109" fmla="*/ 1568904 h 1692226"/>
              <a:gd name="connsiteX110" fmla="*/ 427864 w 9662615"/>
              <a:gd name="connsiteY110" fmla="*/ 1580848 h 1692226"/>
              <a:gd name="connsiteX111" fmla="*/ 408381 w 9662615"/>
              <a:gd name="connsiteY111" fmla="*/ 1552940 h 1692226"/>
              <a:gd name="connsiteX112" fmla="*/ 267163 w 9662615"/>
              <a:gd name="connsiteY112" fmla="*/ 1531913 h 1692226"/>
              <a:gd name="connsiteX113" fmla="*/ 196644 w 9662615"/>
              <a:gd name="connsiteY113" fmla="*/ 1524565 h 1692226"/>
              <a:gd name="connsiteX114" fmla="*/ 86819 w 9662615"/>
              <a:gd name="connsiteY114" fmla="*/ 1519517 h 1692226"/>
              <a:gd name="connsiteX115" fmla="*/ 53369 w 9662615"/>
              <a:gd name="connsiteY115" fmla="*/ 1516853 h 1692226"/>
              <a:gd name="connsiteX116" fmla="*/ 2359 w 9662615"/>
              <a:gd name="connsiteY116" fmla="*/ 1515247 h 1692226"/>
              <a:gd name="connsiteX117" fmla="*/ 0 w 9662615"/>
              <a:gd name="connsiteY117" fmla="*/ 1514932 h 1692226"/>
              <a:gd name="connsiteX118" fmla="*/ 0 w 9662615"/>
              <a:gd name="connsiteY118" fmla="*/ 0 h 1692226"/>
              <a:gd name="connsiteX0" fmla="*/ 0 w 9662615"/>
              <a:gd name="connsiteY0" fmla="*/ 0 h 1692226"/>
              <a:gd name="connsiteX1" fmla="*/ 9662615 w 9662615"/>
              <a:gd name="connsiteY1" fmla="*/ 0 h 1692226"/>
              <a:gd name="connsiteX2" fmla="*/ 9662615 w 9662615"/>
              <a:gd name="connsiteY2" fmla="*/ 1280346 h 1692226"/>
              <a:gd name="connsiteX3" fmla="*/ 9658420 w 9662615"/>
              <a:gd name="connsiteY3" fmla="*/ 1280106 h 1692226"/>
              <a:gd name="connsiteX4" fmla="*/ 9469546 w 9662615"/>
              <a:gd name="connsiteY4" fmla="*/ 1289837 h 1692226"/>
              <a:gd name="connsiteX5" fmla="*/ 9385895 w 9662615"/>
              <a:gd name="connsiteY5" fmla="*/ 1269203 h 1692226"/>
              <a:gd name="connsiteX6" fmla="*/ 9144767 w 9662615"/>
              <a:gd name="connsiteY6" fmla="*/ 1264120 h 1692226"/>
              <a:gd name="connsiteX7" fmla="*/ 8837252 w 9662615"/>
              <a:gd name="connsiteY7" fmla="*/ 1350515 h 1692226"/>
              <a:gd name="connsiteX8" fmla="*/ 8705466 w 9662615"/>
              <a:gd name="connsiteY8" fmla="*/ 1342419 h 1692226"/>
              <a:gd name="connsiteX9" fmla="*/ 8652221 w 9662615"/>
              <a:gd name="connsiteY9" fmla="*/ 1326906 h 1692226"/>
              <a:gd name="connsiteX10" fmla="*/ 8632312 w 9662615"/>
              <a:gd name="connsiteY10" fmla="*/ 1326025 h 1692226"/>
              <a:gd name="connsiteX11" fmla="*/ 8591582 w 9662615"/>
              <a:gd name="connsiteY11" fmla="*/ 1341666 h 1692226"/>
              <a:gd name="connsiteX12" fmla="*/ 8537336 w 9662615"/>
              <a:gd name="connsiteY12" fmla="*/ 1341684 h 1692226"/>
              <a:gd name="connsiteX13" fmla="*/ 8472508 w 9662615"/>
              <a:gd name="connsiteY13" fmla="*/ 1363109 h 1692226"/>
              <a:gd name="connsiteX14" fmla="*/ 8258477 w 9662615"/>
              <a:gd name="connsiteY14" fmla="*/ 1370666 h 1692226"/>
              <a:gd name="connsiteX15" fmla="*/ 8197961 w 9662615"/>
              <a:gd name="connsiteY15" fmla="*/ 1392804 h 1692226"/>
              <a:gd name="connsiteX16" fmla="*/ 8171196 w 9662615"/>
              <a:gd name="connsiteY16" fmla="*/ 1397216 h 1692226"/>
              <a:gd name="connsiteX17" fmla="*/ 8127667 w 9662615"/>
              <a:gd name="connsiteY17" fmla="*/ 1418254 h 1692226"/>
              <a:gd name="connsiteX18" fmla="*/ 7974579 w 9662615"/>
              <a:gd name="connsiteY18" fmla="*/ 1383439 h 1692226"/>
              <a:gd name="connsiteX19" fmla="*/ 7768351 w 9662615"/>
              <a:gd name="connsiteY19" fmla="*/ 1395051 h 1692226"/>
              <a:gd name="connsiteX20" fmla="*/ 7635985 w 9662615"/>
              <a:gd name="connsiteY20" fmla="*/ 1386363 h 1692226"/>
              <a:gd name="connsiteX21" fmla="*/ 7466069 w 9662615"/>
              <a:gd name="connsiteY21" fmla="*/ 1377654 h 1692226"/>
              <a:gd name="connsiteX22" fmla="*/ 7355642 w 9662615"/>
              <a:gd name="connsiteY22" fmla="*/ 1407761 h 1692226"/>
              <a:gd name="connsiteX23" fmla="*/ 7151610 w 9662615"/>
              <a:gd name="connsiteY23" fmla="*/ 1397856 h 1692226"/>
              <a:gd name="connsiteX24" fmla="*/ 7082147 w 9662615"/>
              <a:gd name="connsiteY24" fmla="*/ 1406113 h 1692226"/>
              <a:gd name="connsiteX25" fmla="*/ 7014958 w 9662615"/>
              <a:gd name="connsiteY25" fmla="*/ 1396883 h 1692226"/>
              <a:gd name="connsiteX26" fmla="*/ 6907567 w 9662615"/>
              <a:gd name="connsiteY26" fmla="*/ 1419149 h 1692226"/>
              <a:gd name="connsiteX27" fmla="*/ 6748428 w 9662615"/>
              <a:gd name="connsiteY27" fmla="*/ 1420308 h 1692226"/>
              <a:gd name="connsiteX28" fmla="*/ 6654257 w 9662615"/>
              <a:gd name="connsiteY28" fmla="*/ 1424143 h 1692226"/>
              <a:gd name="connsiteX29" fmla="*/ 6620123 w 9662615"/>
              <a:gd name="connsiteY29" fmla="*/ 1430535 h 1692226"/>
              <a:gd name="connsiteX30" fmla="*/ 6571355 w 9662615"/>
              <a:gd name="connsiteY30" fmla="*/ 1436144 h 1692226"/>
              <a:gd name="connsiteX31" fmla="*/ 6486557 w 9662615"/>
              <a:gd name="connsiteY31" fmla="*/ 1449861 h 1692226"/>
              <a:gd name="connsiteX32" fmla="*/ 6370419 w 9662615"/>
              <a:gd name="connsiteY32" fmla="*/ 1461649 h 1692226"/>
              <a:gd name="connsiteX33" fmla="*/ 6278839 w 9662615"/>
              <a:gd name="connsiteY33" fmla="*/ 1449160 h 1692226"/>
              <a:gd name="connsiteX34" fmla="*/ 6272455 w 9662615"/>
              <a:gd name="connsiteY34" fmla="*/ 1453191 h 1692226"/>
              <a:gd name="connsiteX35" fmla="*/ 6212659 w 9662615"/>
              <a:gd name="connsiteY35" fmla="*/ 1454850 h 1692226"/>
              <a:gd name="connsiteX36" fmla="*/ 6069317 w 9662615"/>
              <a:gd name="connsiteY36" fmla="*/ 1445838 h 1692226"/>
              <a:gd name="connsiteX37" fmla="*/ 5878477 w 9662615"/>
              <a:gd name="connsiteY37" fmla="*/ 1439180 h 1692226"/>
              <a:gd name="connsiteX38" fmla="*/ 5838387 w 9662615"/>
              <a:gd name="connsiteY38" fmla="*/ 1444679 h 1692226"/>
              <a:gd name="connsiteX39" fmla="*/ 5771136 w 9662615"/>
              <a:gd name="connsiteY39" fmla="*/ 1453639 h 1692226"/>
              <a:gd name="connsiteX40" fmla="*/ 5724081 w 9662615"/>
              <a:gd name="connsiteY40" fmla="*/ 1470431 h 1692226"/>
              <a:gd name="connsiteX41" fmla="*/ 5666577 w 9662615"/>
              <a:gd name="connsiteY41" fmla="*/ 1473921 h 1692226"/>
              <a:gd name="connsiteX42" fmla="*/ 5649068 w 9662615"/>
              <a:gd name="connsiteY42" fmla="*/ 1461676 h 1692226"/>
              <a:gd name="connsiteX43" fmla="*/ 5588902 w 9662615"/>
              <a:gd name="connsiteY43" fmla="*/ 1469647 h 1692226"/>
              <a:gd name="connsiteX44" fmla="*/ 5498090 w 9662615"/>
              <a:gd name="connsiteY44" fmla="*/ 1483173 h 1692226"/>
              <a:gd name="connsiteX45" fmla="*/ 5444641 w 9662615"/>
              <a:gd name="connsiteY45" fmla="*/ 1487602 h 1692226"/>
              <a:gd name="connsiteX46" fmla="*/ 5299812 w 9662615"/>
              <a:gd name="connsiteY46" fmla="*/ 1503362 h 1692226"/>
              <a:gd name="connsiteX47" fmla="*/ 5213947 w 9662615"/>
              <a:gd name="connsiteY47" fmla="*/ 1516637 h 1692226"/>
              <a:gd name="connsiteX48" fmla="*/ 5090342 w 9662615"/>
              <a:gd name="connsiteY48" fmla="*/ 1546680 h 1692226"/>
              <a:gd name="connsiteX49" fmla="*/ 5129812 w 9662615"/>
              <a:gd name="connsiteY49" fmla="*/ 1521277 h 1692226"/>
              <a:gd name="connsiteX50" fmla="*/ 5059484 w 9662615"/>
              <a:gd name="connsiteY50" fmla="*/ 1546802 h 1692226"/>
              <a:gd name="connsiteX51" fmla="*/ 5038524 w 9662615"/>
              <a:gd name="connsiteY51" fmla="*/ 1545675 h 1692226"/>
              <a:gd name="connsiteX52" fmla="*/ 5026564 w 9662615"/>
              <a:gd name="connsiteY52" fmla="*/ 1545376 h 1692226"/>
              <a:gd name="connsiteX53" fmla="*/ 4969433 w 9662615"/>
              <a:gd name="connsiteY53" fmla="*/ 1550865 h 1692226"/>
              <a:gd name="connsiteX54" fmla="*/ 4921303 w 9662615"/>
              <a:gd name="connsiteY54" fmla="*/ 1575379 h 1692226"/>
              <a:gd name="connsiteX55" fmla="*/ 4863775 w 9662615"/>
              <a:gd name="connsiteY55" fmla="*/ 1562633 h 1692226"/>
              <a:gd name="connsiteX56" fmla="*/ 4847242 w 9662615"/>
              <a:gd name="connsiteY56" fmla="*/ 1664826 h 1692226"/>
              <a:gd name="connsiteX57" fmla="*/ 4809131 w 9662615"/>
              <a:gd name="connsiteY57" fmla="*/ 1692226 h 1692226"/>
              <a:gd name="connsiteX58" fmla="*/ 4791466 w 9662615"/>
              <a:gd name="connsiteY58" fmla="*/ 1561324 h 1692226"/>
              <a:gd name="connsiteX59" fmla="*/ 4784247 w 9662615"/>
              <a:gd name="connsiteY59" fmla="*/ 1562342 h 1692226"/>
              <a:gd name="connsiteX60" fmla="*/ 4735334 w 9662615"/>
              <a:gd name="connsiteY60" fmla="*/ 1581778 h 1692226"/>
              <a:gd name="connsiteX61" fmla="*/ 4697562 w 9662615"/>
              <a:gd name="connsiteY61" fmla="*/ 1551206 h 1692226"/>
              <a:gd name="connsiteX62" fmla="*/ 4662664 w 9662615"/>
              <a:gd name="connsiteY62" fmla="*/ 1573162 h 1692226"/>
              <a:gd name="connsiteX63" fmla="*/ 4603028 w 9662615"/>
              <a:gd name="connsiteY63" fmla="*/ 1568821 h 1692226"/>
              <a:gd name="connsiteX64" fmla="*/ 4541612 w 9662615"/>
              <a:gd name="connsiteY64" fmla="*/ 1545262 h 1692226"/>
              <a:gd name="connsiteX65" fmla="*/ 4422155 w 9662615"/>
              <a:gd name="connsiteY65" fmla="*/ 1542059 h 1692226"/>
              <a:gd name="connsiteX66" fmla="*/ 4221826 w 9662615"/>
              <a:gd name="connsiteY66" fmla="*/ 1508923 h 1692226"/>
              <a:gd name="connsiteX67" fmla="*/ 4096601 w 9662615"/>
              <a:gd name="connsiteY67" fmla="*/ 1521563 h 1692226"/>
              <a:gd name="connsiteX68" fmla="*/ 3970635 w 9662615"/>
              <a:gd name="connsiteY68" fmla="*/ 1544815 h 1692226"/>
              <a:gd name="connsiteX69" fmla="*/ 3833906 w 9662615"/>
              <a:gd name="connsiteY69" fmla="*/ 1516637 h 1692226"/>
              <a:gd name="connsiteX70" fmla="*/ 3696258 w 9662615"/>
              <a:gd name="connsiteY70" fmla="*/ 1537563 h 1692226"/>
              <a:gd name="connsiteX71" fmla="*/ 3594070 w 9662615"/>
              <a:gd name="connsiteY71" fmla="*/ 1509422 h 1692226"/>
              <a:gd name="connsiteX72" fmla="*/ 3565233 w 9662615"/>
              <a:gd name="connsiteY72" fmla="*/ 1515122 h 1692226"/>
              <a:gd name="connsiteX73" fmla="*/ 3560267 w 9662615"/>
              <a:gd name="connsiteY73" fmla="*/ 1516288 h 1692226"/>
              <a:gd name="connsiteX74" fmla="*/ 3540258 w 9662615"/>
              <a:gd name="connsiteY74" fmla="*/ 1516976 h 1692226"/>
              <a:gd name="connsiteX75" fmla="*/ 3534780 w 9662615"/>
              <a:gd name="connsiteY75" fmla="*/ 1522141 h 1692226"/>
              <a:gd name="connsiteX76" fmla="*/ 3504783 w 9662615"/>
              <a:gd name="connsiteY76" fmla="*/ 1526739 h 1692226"/>
              <a:gd name="connsiteX77" fmla="*/ 3430805 w 9662615"/>
              <a:gd name="connsiteY77" fmla="*/ 1542521 h 1692226"/>
              <a:gd name="connsiteX78" fmla="*/ 3292707 w 9662615"/>
              <a:gd name="connsiteY78" fmla="*/ 1520490 h 1692226"/>
              <a:gd name="connsiteX79" fmla="*/ 3187872 w 9662615"/>
              <a:gd name="connsiteY79" fmla="*/ 1519991 h 1692226"/>
              <a:gd name="connsiteX80" fmla="*/ 3148026 w 9662615"/>
              <a:gd name="connsiteY80" fmla="*/ 1524777 h 1692226"/>
              <a:gd name="connsiteX81" fmla="*/ 3092394 w 9662615"/>
              <a:gd name="connsiteY81" fmla="*/ 1528115 h 1692226"/>
              <a:gd name="connsiteX82" fmla="*/ 2994200 w 9662615"/>
              <a:gd name="connsiteY82" fmla="*/ 1537857 h 1692226"/>
              <a:gd name="connsiteX83" fmla="*/ 2862301 w 9662615"/>
              <a:gd name="connsiteY83" fmla="*/ 1544250 h 1692226"/>
              <a:gd name="connsiteX84" fmla="*/ 2766335 w 9662615"/>
              <a:gd name="connsiteY84" fmla="*/ 1527662 h 1692226"/>
              <a:gd name="connsiteX85" fmla="*/ 2757836 w 9662615"/>
              <a:gd name="connsiteY85" fmla="*/ 1531371 h 1692226"/>
              <a:gd name="connsiteX86" fmla="*/ 2691555 w 9662615"/>
              <a:gd name="connsiteY86" fmla="*/ 1530283 h 1692226"/>
              <a:gd name="connsiteX87" fmla="*/ 2491676 w 9662615"/>
              <a:gd name="connsiteY87" fmla="*/ 1500859 h 1692226"/>
              <a:gd name="connsiteX88" fmla="*/ 2378036 w 9662615"/>
              <a:gd name="connsiteY88" fmla="*/ 1520645 h 1692226"/>
              <a:gd name="connsiteX89" fmla="*/ 2284269 w 9662615"/>
              <a:gd name="connsiteY89" fmla="*/ 1503068 h 1692226"/>
              <a:gd name="connsiteX90" fmla="*/ 2207104 w 9662615"/>
              <a:gd name="connsiteY90" fmla="*/ 1508888 h 1692226"/>
              <a:gd name="connsiteX91" fmla="*/ 2149226 w 9662615"/>
              <a:gd name="connsiteY91" fmla="*/ 1523409 h 1692226"/>
              <a:gd name="connsiteX92" fmla="*/ 2084783 w 9662615"/>
              <a:gd name="connsiteY92" fmla="*/ 1524245 h 1692226"/>
              <a:gd name="connsiteX93" fmla="*/ 2070075 w 9662615"/>
              <a:gd name="connsiteY93" fmla="*/ 1511285 h 1692226"/>
              <a:gd name="connsiteX94" fmla="*/ 2001057 w 9662615"/>
              <a:gd name="connsiteY94" fmla="*/ 1516449 h 1692226"/>
              <a:gd name="connsiteX95" fmla="*/ 1896330 w 9662615"/>
              <a:gd name="connsiteY95" fmla="*/ 1525725 h 1692226"/>
              <a:gd name="connsiteX96" fmla="*/ 1835994 w 9662615"/>
              <a:gd name="connsiteY96" fmla="*/ 1527678 h 1692226"/>
              <a:gd name="connsiteX97" fmla="*/ 1671119 w 9662615"/>
              <a:gd name="connsiteY97" fmla="*/ 1536701 h 1692226"/>
              <a:gd name="connsiteX98" fmla="*/ 1601337 w 9662615"/>
              <a:gd name="connsiteY98" fmla="*/ 1548552 h 1692226"/>
              <a:gd name="connsiteX99" fmla="*/ 1407755 w 9662615"/>
              <a:gd name="connsiteY99" fmla="*/ 1571444 h 1692226"/>
              <a:gd name="connsiteX100" fmla="*/ 1271994 w 9662615"/>
              <a:gd name="connsiteY100" fmla="*/ 1579471 h 1692226"/>
              <a:gd name="connsiteX101" fmla="*/ 1249226 w 9662615"/>
              <a:gd name="connsiteY101" fmla="*/ 1583140 h 1692226"/>
              <a:gd name="connsiteX102" fmla="*/ 1217719 w 9662615"/>
              <a:gd name="connsiteY102" fmla="*/ 1580863 h 1692226"/>
              <a:gd name="connsiteX103" fmla="*/ 1091432 w 9662615"/>
              <a:gd name="connsiteY103" fmla="*/ 1571003 h 1692226"/>
              <a:gd name="connsiteX104" fmla="*/ 992039 w 9662615"/>
              <a:gd name="connsiteY104" fmla="*/ 1556662 h 1692226"/>
              <a:gd name="connsiteX105" fmla="*/ 868264 w 9662615"/>
              <a:gd name="connsiteY105" fmla="*/ 1566392 h 1692226"/>
              <a:gd name="connsiteX106" fmla="*/ 792765 w 9662615"/>
              <a:gd name="connsiteY106" fmla="*/ 1563102 h 1692226"/>
              <a:gd name="connsiteX107" fmla="*/ 669055 w 9662615"/>
              <a:gd name="connsiteY107" fmla="*/ 1543638 h 1692226"/>
              <a:gd name="connsiteX108" fmla="*/ 506152 w 9662615"/>
              <a:gd name="connsiteY108" fmla="*/ 1549124 h 1692226"/>
              <a:gd name="connsiteX109" fmla="*/ 472797 w 9662615"/>
              <a:gd name="connsiteY109" fmla="*/ 1568904 h 1692226"/>
              <a:gd name="connsiteX110" fmla="*/ 427864 w 9662615"/>
              <a:gd name="connsiteY110" fmla="*/ 1580848 h 1692226"/>
              <a:gd name="connsiteX111" fmla="*/ 408381 w 9662615"/>
              <a:gd name="connsiteY111" fmla="*/ 1552940 h 1692226"/>
              <a:gd name="connsiteX112" fmla="*/ 267163 w 9662615"/>
              <a:gd name="connsiteY112" fmla="*/ 1531913 h 1692226"/>
              <a:gd name="connsiteX113" fmla="*/ 196644 w 9662615"/>
              <a:gd name="connsiteY113" fmla="*/ 1524565 h 1692226"/>
              <a:gd name="connsiteX114" fmla="*/ 86819 w 9662615"/>
              <a:gd name="connsiteY114" fmla="*/ 1519517 h 1692226"/>
              <a:gd name="connsiteX115" fmla="*/ 53369 w 9662615"/>
              <a:gd name="connsiteY115" fmla="*/ 1516853 h 1692226"/>
              <a:gd name="connsiteX116" fmla="*/ 2359 w 9662615"/>
              <a:gd name="connsiteY116" fmla="*/ 1515247 h 1692226"/>
              <a:gd name="connsiteX117" fmla="*/ 0 w 9662615"/>
              <a:gd name="connsiteY117" fmla="*/ 1514932 h 1692226"/>
              <a:gd name="connsiteX118" fmla="*/ 0 w 9662615"/>
              <a:gd name="connsiteY118" fmla="*/ 0 h 1692226"/>
              <a:gd name="connsiteX0" fmla="*/ 0 w 9662615"/>
              <a:gd name="connsiteY0" fmla="*/ 0 h 1692226"/>
              <a:gd name="connsiteX1" fmla="*/ 9662615 w 9662615"/>
              <a:gd name="connsiteY1" fmla="*/ 0 h 1692226"/>
              <a:gd name="connsiteX2" fmla="*/ 9662615 w 9662615"/>
              <a:gd name="connsiteY2" fmla="*/ 1280346 h 1692226"/>
              <a:gd name="connsiteX3" fmla="*/ 9658420 w 9662615"/>
              <a:gd name="connsiteY3" fmla="*/ 1280106 h 1692226"/>
              <a:gd name="connsiteX4" fmla="*/ 9469546 w 9662615"/>
              <a:gd name="connsiteY4" fmla="*/ 1289837 h 1692226"/>
              <a:gd name="connsiteX5" fmla="*/ 9385895 w 9662615"/>
              <a:gd name="connsiteY5" fmla="*/ 1269203 h 1692226"/>
              <a:gd name="connsiteX6" fmla="*/ 9144767 w 9662615"/>
              <a:gd name="connsiteY6" fmla="*/ 1264120 h 1692226"/>
              <a:gd name="connsiteX7" fmla="*/ 8837252 w 9662615"/>
              <a:gd name="connsiteY7" fmla="*/ 1350515 h 1692226"/>
              <a:gd name="connsiteX8" fmla="*/ 8705466 w 9662615"/>
              <a:gd name="connsiteY8" fmla="*/ 1342419 h 1692226"/>
              <a:gd name="connsiteX9" fmla="*/ 8652221 w 9662615"/>
              <a:gd name="connsiteY9" fmla="*/ 1326906 h 1692226"/>
              <a:gd name="connsiteX10" fmla="*/ 8632312 w 9662615"/>
              <a:gd name="connsiteY10" fmla="*/ 1326025 h 1692226"/>
              <a:gd name="connsiteX11" fmla="*/ 8591582 w 9662615"/>
              <a:gd name="connsiteY11" fmla="*/ 1341666 h 1692226"/>
              <a:gd name="connsiteX12" fmla="*/ 8537336 w 9662615"/>
              <a:gd name="connsiteY12" fmla="*/ 1341684 h 1692226"/>
              <a:gd name="connsiteX13" fmla="*/ 8472508 w 9662615"/>
              <a:gd name="connsiteY13" fmla="*/ 1363109 h 1692226"/>
              <a:gd name="connsiteX14" fmla="*/ 8258477 w 9662615"/>
              <a:gd name="connsiteY14" fmla="*/ 1370666 h 1692226"/>
              <a:gd name="connsiteX15" fmla="*/ 8197961 w 9662615"/>
              <a:gd name="connsiteY15" fmla="*/ 1392804 h 1692226"/>
              <a:gd name="connsiteX16" fmla="*/ 8171196 w 9662615"/>
              <a:gd name="connsiteY16" fmla="*/ 1397216 h 1692226"/>
              <a:gd name="connsiteX17" fmla="*/ 8127667 w 9662615"/>
              <a:gd name="connsiteY17" fmla="*/ 1418254 h 1692226"/>
              <a:gd name="connsiteX18" fmla="*/ 7974579 w 9662615"/>
              <a:gd name="connsiteY18" fmla="*/ 1383439 h 1692226"/>
              <a:gd name="connsiteX19" fmla="*/ 7768351 w 9662615"/>
              <a:gd name="connsiteY19" fmla="*/ 1395051 h 1692226"/>
              <a:gd name="connsiteX20" fmla="*/ 7635985 w 9662615"/>
              <a:gd name="connsiteY20" fmla="*/ 1386363 h 1692226"/>
              <a:gd name="connsiteX21" fmla="*/ 7466069 w 9662615"/>
              <a:gd name="connsiteY21" fmla="*/ 1377654 h 1692226"/>
              <a:gd name="connsiteX22" fmla="*/ 7355642 w 9662615"/>
              <a:gd name="connsiteY22" fmla="*/ 1407761 h 1692226"/>
              <a:gd name="connsiteX23" fmla="*/ 7151610 w 9662615"/>
              <a:gd name="connsiteY23" fmla="*/ 1397856 h 1692226"/>
              <a:gd name="connsiteX24" fmla="*/ 7082147 w 9662615"/>
              <a:gd name="connsiteY24" fmla="*/ 1406113 h 1692226"/>
              <a:gd name="connsiteX25" fmla="*/ 7014958 w 9662615"/>
              <a:gd name="connsiteY25" fmla="*/ 1396883 h 1692226"/>
              <a:gd name="connsiteX26" fmla="*/ 6907567 w 9662615"/>
              <a:gd name="connsiteY26" fmla="*/ 1419149 h 1692226"/>
              <a:gd name="connsiteX27" fmla="*/ 6748428 w 9662615"/>
              <a:gd name="connsiteY27" fmla="*/ 1420308 h 1692226"/>
              <a:gd name="connsiteX28" fmla="*/ 6654257 w 9662615"/>
              <a:gd name="connsiteY28" fmla="*/ 1424143 h 1692226"/>
              <a:gd name="connsiteX29" fmla="*/ 6620123 w 9662615"/>
              <a:gd name="connsiteY29" fmla="*/ 1430535 h 1692226"/>
              <a:gd name="connsiteX30" fmla="*/ 6571355 w 9662615"/>
              <a:gd name="connsiteY30" fmla="*/ 1436144 h 1692226"/>
              <a:gd name="connsiteX31" fmla="*/ 6486557 w 9662615"/>
              <a:gd name="connsiteY31" fmla="*/ 1449861 h 1692226"/>
              <a:gd name="connsiteX32" fmla="*/ 6370419 w 9662615"/>
              <a:gd name="connsiteY32" fmla="*/ 1461649 h 1692226"/>
              <a:gd name="connsiteX33" fmla="*/ 6278839 w 9662615"/>
              <a:gd name="connsiteY33" fmla="*/ 1449160 h 1692226"/>
              <a:gd name="connsiteX34" fmla="*/ 6272455 w 9662615"/>
              <a:gd name="connsiteY34" fmla="*/ 1453191 h 1692226"/>
              <a:gd name="connsiteX35" fmla="*/ 6212659 w 9662615"/>
              <a:gd name="connsiteY35" fmla="*/ 1454850 h 1692226"/>
              <a:gd name="connsiteX36" fmla="*/ 6069317 w 9662615"/>
              <a:gd name="connsiteY36" fmla="*/ 1445838 h 1692226"/>
              <a:gd name="connsiteX37" fmla="*/ 5878477 w 9662615"/>
              <a:gd name="connsiteY37" fmla="*/ 1439180 h 1692226"/>
              <a:gd name="connsiteX38" fmla="*/ 5838387 w 9662615"/>
              <a:gd name="connsiteY38" fmla="*/ 1444679 h 1692226"/>
              <a:gd name="connsiteX39" fmla="*/ 5771136 w 9662615"/>
              <a:gd name="connsiteY39" fmla="*/ 1453639 h 1692226"/>
              <a:gd name="connsiteX40" fmla="*/ 5724081 w 9662615"/>
              <a:gd name="connsiteY40" fmla="*/ 1470431 h 1692226"/>
              <a:gd name="connsiteX41" fmla="*/ 5666577 w 9662615"/>
              <a:gd name="connsiteY41" fmla="*/ 1473921 h 1692226"/>
              <a:gd name="connsiteX42" fmla="*/ 5649068 w 9662615"/>
              <a:gd name="connsiteY42" fmla="*/ 1461676 h 1692226"/>
              <a:gd name="connsiteX43" fmla="*/ 5588902 w 9662615"/>
              <a:gd name="connsiteY43" fmla="*/ 1469647 h 1692226"/>
              <a:gd name="connsiteX44" fmla="*/ 5498090 w 9662615"/>
              <a:gd name="connsiteY44" fmla="*/ 1483173 h 1692226"/>
              <a:gd name="connsiteX45" fmla="*/ 5444641 w 9662615"/>
              <a:gd name="connsiteY45" fmla="*/ 1487602 h 1692226"/>
              <a:gd name="connsiteX46" fmla="*/ 5299812 w 9662615"/>
              <a:gd name="connsiteY46" fmla="*/ 1503362 h 1692226"/>
              <a:gd name="connsiteX47" fmla="*/ 5213947 w 9662615"/>
              <a:gd name="connsiteY47" fmla="*/ 1516637 h 1692226"/>
              <a:gd name="connsiteX48" fmla="*/ 5090342 w 9662615"/>
              <a:gd name="connsiteY48" fmla="*/ 1546680 h 1692226"/>
              <a:gd name="connsiteX49" fmla="*/ 5129812 w 9662615"/>
              <a:gd name="connsiteY49" fmla="*/ 1521277 h 1692226"/>
              <a:gd name="connsiteX50" fmla="*/ 5059484 w 9662615"/>
              <a:gd name="connsiteY50" fmla="*/ 1546802 h 1692226"/>
              <a:gd name="connsiteX51" fmla="*/ 5038524 w 9662615"/>
              <a:gd name="connsiteY51" fmla="*/ 1545675 h 1692226"/>
              <a:gd name="connsiteX52" fmla="*/ 5026564 w 9662615"/>
              <a:gd name="connsiteY52" fmla="*/ 1545376 h 1692226"/>
              <a:gd name="connsiteX53" fmla="*/ 4969433 w 9662615"/>
              <a:gd name="connsiteY53" fmla="*/ 1550865 h 1692226"/>
              <a:gd name="connsiteX54" fmla="*/ 4921303 w 9662615"/>
              <a:gd name="connsiteY54" fmla="*/ 1575379 h 1692226"/>
              <a:gd name="connsiteX55" fmla="*/ 4871726 w 9662615"/>
              <a:gd name="connsiteY55" fmla="*/ 1570584 h 1692226"/>
              <a:gd name="connsiteX56" fmla="*/ 4847242 w 9662615"/>
              <a:gd name="connsiteY56" fmla="*/ 1664826 h 1692226"/>
              <a:gd name="connsiteX57" fmla="*/ 4809131 w 9662615"/>
              <a:gd name="connsiteY57" fmla="*/ 1692226 h 1692226"/>
              <a:gd name="connsiteX58" fmla="*/ 4791466 w 9662615"/>
              <a:gd name="connsiteY58" fmla="*/ 1561324 h 1692226"/>
              <a:gd name="connsiteX59" fmla="*/ 4784247 w 9662615"/>
              <a:gd name="connsiteY59" fmla="*/ 1562342 h 1692226"/>
              <a:gd name="connsiteX60" fmla="*/ 4735334 w 9662615"/>
              <a:gd name="connsiteY60" fmla="*/ 1581778 h 1692226"/>
              <a:gd name="connsiteX61" fmla="*/ 4697562 w 9662615"/>
              <a:gd name="connsiteY61" fmla="*/ 1551206 h 1692226"/>
              <a:gd name="connsiteX62" fmla="*/ 4662664 w 9662615"/>
              <a:gd name="connsiteY62" fmla="*/ 1573162 h 1692226"/>
              <a:gd name="connsiteX63" fmla="*/ 4603028 w 9662615"/>
              <a:gd name="connsiteY63" fmla="*/ 1568821 h 1692226"/>
              <a:gd name="connsiteX64" fmla="*/ 4541612 w 9662615"/>
              <a:gd name="connsiteY64" fmla="*/ 1545262 h 1692226"/>
              <a:gd name="connsiteX65" fmla="*/ 4422155 w 9662615"/>
              <a:gd name="connsiteY65" fmla="*/ 1542059 h 1692226"/>
              <a:gd name="connsiteX66" fmla="*/ 4221826 w 9662615"/>
              <a:gd name="connsiteY66" fmla="*/ 1508923 h 1692226"/>
              <a:gd name="connsiteX67" fmla="*/ 4096601 w 9662615"/>
              <a:gd name="connsiteY67" fmla="*/ 1521563 h 1692226"/>
              <a:gd name="connsiteX68" fmla="*/ 3970635 w 9662615"/>
              <a:gd name="connsiteY68" fmla="*/ 1544815 h 1692226"/>
              <a:gd name="connsiteX69" fmla="*/ 3833906 w 9662615"/>
              <a:gd name="connsiteY69" fmla="*/ 1516637 h 1692226"/>
              <a:gd name="connsiteX70" fmla="*/ 3696258 w 9662615"/>
              <a:gd name="connsiteY70" fmla="*/ 1537563 h 1692226"/>
              <a:gd name="connsiteX71" fmla="*/ 3594070 w 9662615"/>
              <a:gd name="connsiteY71" fmla="*/ 1509422 h 1692226"/>
              <a:gd name="connsiteX72" fmla="*/ 3565233 w 9662615"/>
              <a:gd name="connsiteY72" fmla="*/ 1515122 h 1692226"/>
              <a:gd name="connsiteX73" fmla="*/ 3560267 w 9662615"/>
              <a:gd name="connsiteY73" fmla="*/ 1516288 h 1692226"/>
              <a:gd name="connsiteX74" fmla="*/ 3540258 w 9662615"/>
              <a:gd name="connsiteY74" fmla="*/ 1516976 h 1692226"/>
              <a:gd name="connsiteX75" fmla="*/ 3534780 w 9662615"/>
              <a:gd name="connsiteY75" fmla="*/ 1522141 h 1692226"/>
              <a:gd name="connsiteX76" fmla="*/ 3504783 w 9662615"/>
              <a:gd name="connsiteY76" fmla="*/ 1526739 h 1692226"/>
              <a:gd name="connsiteX77" fmla="*/ 3430805 w 9662615"/>
              <a:gd name="connsiteY77" fmla="*/ 1542521 h 1692226"/>
              <a:gd name="connsiteX78" fmla="*/ 3292707 w 9662615"/>
              <a:gd name="connsiteY78" fmla="*/ 1520490 h 1692226"/>
              <a:gd name="connsiteX79" fmla="*/ 3187872 w 9662615"/>
              <a:gd name="connsiteY79" fmla="*/ 1519991 h 1692226"/>
              <a:gd name="connsiteX80" fmla="*/ 3148026 w 9662615"/>
              <a:gd name="connsiteY80" fmla="*/ 1524777 h 1692226"/>
              <a:gd name="connsiteX81" fmla="*/ 3092394 w 9662615"/>
              <a:gd name="connsiteY81" fmla="*/ 1528115 h 1692226"/>
              <a:gd name="connsiteX82" fmla="*/ 2994200 w 9662615"/>
              <a:gd name="connsiteY82" fmla="*/ 1537857 h 1692226"/>
              <a:gd name="connsiteX83" fmla="*/ 2862301 w 9662615"/>
              <a:gd name="connsiteY83" fmla="*/ 1544250 h 1692226"/>
              <a:gd name="connsiteX84" fmla="*/ 2766335 w 9662615"/>
              <a:gd name="connsiteY84" fmla="*/ 1527662 h 1692226"/>
              <a:gd name="connsiteX85" fmla="*/ 2757836 w 9662615"/>
              <a:gd name="connsiteY85" fmla="*/ 1531371 h 1692226"/>
              <a:gd name="connsiteX86" fmla="*/ 2691555 w 9662615"/>
              <a:gd name="connsiteY86" fmla="*/ 1530283 h 1692226"/>
              <a:gd name="connsiteX87" fmla="*/ 2491676 w 9662615"/>
              <a:gd name="connsiteY87" fmla="*/ 1500859 h 1692226"/>
              <a:gd name="connsiteX88" fmla="*/ 2378036 w 9662615"/>
              <a:gd name="connsiteY88" fmla="*/ 1520645 h 1692226"/>
              <a:gd name="connsiteX89" fmla="*/ 2284269 w 9662615"/>
              <a:gd name="connsiteY89" fmla="*/ 1503068 h 1692226"/>
              <a:gd name="connsiteX90" fmla="*/ 2207104 w 9662615"/>
              <a:gd name="connsiteY90" fmla="*/ 1508888 h 1692226"/>
              <a:gd name="connsiteX91" fmla="*/ 2149226 w 9662615"/>
              <a:gd name="connsiteY91" fmla="*/ 1523409 h 1692226"/>
              <a:gd name="connsiteX92" fmla="*/ 2084783 w 9662615"/>
              <a:gd name="connsiteY92" fmla="*/ 1524245 h 1692226"/>
              <a:gd name="connsiteX93" fmla="*/ 2070075 w 9662615"/>
              <a:gd name="connsiteY93" fmla="*/ 1511285 h 1692226"/>
              <a:gd name="connsiteX94" fmla="*/ 2001057 w 9662615"/>
              <a:gd name="connsiteY94" fmla="*/ 1516449 h 1692226"/>
              <a:gd name="connsiteX95" fmla="*/ 1896330 w 9662615"/>
              <a:gd name="connsiteY95" fmla="*/ 1525725 h 1692226"/>
              <a:gd name="connsiteX96" fmla="*/ 1835994 w 9662615"/>
              <a:gd name="connsiteY96" fmla="*/ 1527678 h 1692226"/>
              <a:gd name="connsiteX97" fmla="*/ 1671119 w 9662615"/>
              <a:gd name="connsiteY97" fmla="*/ 1536701 h 1692226"/>
              <a:gd name="connsiteX98" fmla="*/ 1601337 w 9662615"/>
              <a:gd name="connsiteY98" fmla="*/ 1548552 h 1692226"/>
              <a:gd name="connsiteX99" fmla="*/ 1407755 w 9662615"/>
              <a:gd name="connsiteY99" fmla="*/ 1571444 h 1692226"/>
              <a:gd name="connsiteX100" fmla="*/ 1271994 w 9662615"/>
              <a:gd name="connsiteY100" fmla="*/ 1579471 h 1692226"/>
              <a:gd name="connsiteX101" fmla="*/ 1249226 w 9662615"/>
              <a:gd name="connsiteY101" fmla="*/ 1583140 h 1692226"/>
              <a:gd name="connsiteX102" fmla="*/ 1217719 w 9662615"/>
              <a:gd name="connsiteY102" fmla="*/ 1580863 h 1692226"/>
              <a:gd name="connsiteX103" fmla="*/ 1091432 w 9662615"/>
              <a:gd name="connsiteY103" fmla="*/ 1571003 h 1692226"/>
              <a:gd name="connsiteX104" fmla="*/ 992039 w 9662615"/>
              <a:gd name="connsiteY104" fmla="*/ 1556662 h 1692226"/>
              <a:gd name="connsiteX105" fmla="*/ 868264 w 9662615"/>
              <a:gd name="connsiteY105" fmla="*/ 1566392 h 1692226"/>
              <a:gd name="connsiteX106" fmla="*/ 792765 w 9662615"/>
              <a:gd name="connsiteY106" fmla="*/ 1563102 h 1692226"/>
              <a:gd name="connsiteX107" fmla="*/ 669055 w 9662615"/>
              <a:gd name="connsiteY107" fmla="*/ 1543638 h 1692226"/>
              <a:gd name="connsiteX108" fmla="*/ 506152 w 9662615"/>
              <a:gd name="connsiteY108" fmla="*/ 1549124 h 1692226"/>
              <a:gd name="connsiteX109" fmla="*/ 472797 w 9662615"/>
              <a:gd name="connsiteY109" fmla="*/ 1568904 h 1692226"/>
              <a:gd name="connsiteX110" fmla="*/ 427864 w 9662615"/>
              <a:gd name="connsiteY110" fmla="*/ 1580848 h 1692226"/>
              <a:gd name="connsiteX111" fmla="*/ 408381 w 9662615"/>
              <a:gd name="connsiteY111" fmla="*/ 1552940 h 1692226"/>
              <a:gd name="connsiteX112" fmla="*/ 267163 w 9662615"/>
              <a:gd name="connsiteY112" fmla="*/ 1531913 h 1692226"/>
              <a:gd name="connsiteX113" fmla="*/ 196644 w 9662615"/>
              <a:gd name="connsiteY113" fmla="*/ 1524565 h 1692226"/>
              <a:gd name="connsiteX114" fmla="*/ 86819 w 9662615"/>
              <a:gd name="connsiteY114" fmla="*/ 1519517 h 1692226"/>
              <a:gd name="connsiteX115" fmla="*/ 53369 w 9662615"/>
              <a:gd name="connsiteY115" fmla="*/ 1516853 h 1692226"/>
              <a:gd name="connsiteX116" fmla="*/ 2359 w 9662615"/>
              <a:gd name="connsiteY116" fmla="*/ 1515247 h 1692226"/>
              <a:gd name="connsiteX117" fmla="*/ 0 w 9662615"/>
              <a:gd name="connsiteY117" fmla="*/ 1514932 h 1692226"/>
              <a:gd name="connsiteX118" fmla="*/ 0 w 9662615"/>
              <a:gd name="connsiteY118" fmla="*/ 0 h 1692226"/>
              <a:gd name="connsiteX0" fmla="*/ 0 w 9662615"/>
              <a:gd name="connsiteY0" fmla="*/ 0 h 1692226"/>
              <a:gd name="connsiteX1" fmla="*/ 9662615 w 9662615"/>
              <a:gd name="connsiteY1" fmla="*/ 0 h 1692226"/>
              <a:gd name="connsiteX2" fmla="*/ 9662615 w 9662615"/>
              <a:gd name="connsiteY2" fmla="*/ 1280346 h 1692226"/>
              <a:gd name="connsiteX3" fmla="*/ 9658420 w 9662615"/>
              <a:gd name="connsiteY3" fmla="*/ 1280106 h 1692226"/>
              <a:gd name="connsiteX4" fmla="*/ 9469546 w 9662615"/>
              <a:gd name="connsiteY4" fmla="*/ 1289837 h 1692226"/>
              <a:gd name="connsiteX5" fmla="*/ 9385895 w 9662615"/>
              <a:gd name="connsiteY5" fmla="*/ 1269203 h 1692226"/>
              <a:gd name="connsiteX6" fmla="*/ 9144767 w 9662615"/>
              <a:gd name="connsiteY6" fmla="*/ 1264120 h 1692226"/>
              <a:gd name="connsiteX7" fmla="*/ 8837252 w 9662615"/>
              <a:gd name="connsiteY7" fmla="*/ 1350515 h 1692226"/>
              <a:gd name="connsiteX8" fmla="*/ 8705466 w 9662615"/>
              <a:gd name="connsiteY8" fmla="*/ 1342419 h 1692226"/>
              <a:gd name="connsiteX9" fmla="*/ 8652221 w 9662615"/>
              <a:gd name="connsiteY9" fmla="*/ 1326906 h 1692226"/>
              <a:gd name="connsiteX10" fmla="*/ 8632312 w 9662615"/>
              <a:gd name="connsiteY10" fmla="*/ 1326025 h 1692226"/>
              <a:gd name="connsiteX11" fmla="*/ 8591582 w 9662615"/>
              <a:gd name="connsiteY11" fmla="*/ 1341666 h 1692226"/>
              <a:gd name="connsiteX12" fmla="*/ 8537336 w 9662615"/>
              <a:gd name="connsiteY12" fmla="*/ 1341684 h 1692226"/>
              <a:gd name="connsiteX13" fmla="*/ 8472508 w 9662615"/>
              <a:gd name="connsiteY13" fmla="*/ 1363109 h 1692226"/>
              <a:gd name="connsiteX14" fmla="*/ 8258477 w 9662615"/>
              <a:gd name="connsiteY14" fmla="*/ 1370666 h 1692226"/>
              <a:gd name="connsiteX15" fmla="*/ 8197961 w 9662615"/>
              <a:gd name="connsiteY15" fmla="*/ 1392804 h 1692226"/>
              <a:gd name="connsiteX16" fmla="*/ 8171196 w 9662615"/>
              <a:gd name="connsiteY16" fmla="*/ 1397216 h 1692226"/>
              <a:gd name="connsiteX17" fmla="*/ 8127667 w 9662615"/>
              <a:gd name="connsiteY17" fmla="*/ 1418254 h 1692226"/>
              <a:gd name="connsiteX18" fmla="*/ 7974579 w 9662615"/>
              <a:gd name="connsiteY18" fmla="*/ 1383439 h 1692226"/>
              <a:gd name="connsiteX19" fmla="*/ 7768351 w 9662615"/>
              <a:gd name="connsiteY19" fmla="*/ 1395051 h 1692226"/>
              <a:gd name="connsiteX20" fmla="*/ 7635985 w 9662615"/>
              <a:gd name="connsiteY20" fmla="*/ 1386363 h 1692226"/>
              <a:gd name="connsiteX21" fmla="*/ 7466069 w 9662615"/>
              <a:gd name="connsiteY21" fmla="*/ 1377654 h 1692226"/>
              <a:gd name="connsiteX22" fmla="*/ 7355642 w 9662615"/>
              <a:gd name="connsiteY22" fmla="*/ 1407761 h 1692226"/>
              <a:gd name="connsiteX23" fmla="*/ 7151610 w 9662615"/>
              <a:gd name="connsiteY23" fmla="*/ 1397856 h 1692226"/>
              <a:gd name="connsiteX24" fmla="*/ 7082147 w 9662615"/>
              <a:gd name="connsiteY24" fmla="*/ 1406113 h 1692226"/>
              <a:gd name="connsiteX25" fmla="*/ 7014958 w 9662615"/>
              <a:gd name="connsiteY25" fmla="*/ 1396883 h 1692226"/>
              <a:gd name="connsiteX26" fmla="*/ 6907567 w 9662615"/>
              <a:gd name="connsiteY26" fmla="*/ 1419149 h 1692226"/>
              <a:gd name="connsiteX27" fmla="*/ 6748428 w 9662615"/>
              <a:gd name="connsiteY27" fmla="*/ 1420308 h 1692226"/>
              <a:gd name="connsiteX28" fmla="*/ 6654257 w 9662615"/>
              <a:gd name="connsiteY28" fmla="*/ 1424143 h 1692226"/>
              <a:gd name="connsiteX29" fmla="*/ 6620123 w 9662615"/>
              <a:gd name="connsiteY29" fmla="*/ 1430535 h 1692226"/>
              <a:gd name="connsiteX30" fmla="*/ 6571355 w 9662615"/>
              <a:gd name="connsiteY30" fmla="*/ 1436144 h 1692226"/>
              <a:gd name="connsiteX31" fmla="*/ 6486557 w 9662615"/>
              <a:gd name="connsiteY31" fmla="*/ 1449861 h 1692226"/>
              <a:gd name="connsiteX32" fmla="*/ 6370419 w 9662615"/>
              <a:gd name="connsiteY32" fmla="*/ 1461649 h 1692226"/>
              <a:gd name="connsiteX33" fmla="*/ 6278839 w 9662615"/>
              <a:gd name="connsiteY33" fmla="*/ 1449160 h 1692226"/>
              <a:gd name="connsiteX34" fmla="*/ 6272455 w 9662615"/>
              <a:gd name="connsiteY34" fmla="*/ 1453191 h 1692226"/>
              <a:gd name="connsiteX35" fmla="*/ 6212659 w 9662615"/>
              <a:gd name="connsiteY35" fmla="*/ 1454850 h 1692226"/>
              <a:gd name="connsiteX36" fmla="*/ 6069317 w 9662615"/>
              <a:gd name="connsiteY36" fmla="*/ 1445838 h 1692226"/>
              <a:gd name="connsiteX37" fmla="*/ 5878477 w 9662615"/>
              <a:gd name="connsiteY37" fmla="*/ 1439180 h 1692226"/>
              <a:gd name="connsiteX38" fmla="*/ 5838387 w 9662615"/>
              <a:gd name="connsiteY38" fmla="*/ 1444679 h 1692226"/>
              <a:gd name="connsiteX39" fmla="*/ 5771136 w 9662615"/>
              <a:gd name="connsiteY39" fmla="*/ 1453639 h 1692226"/>
              <a:gd name="connsiteX40" fmla="*/ 5724081 w 9662615"/>
              <a:gd name="connsiteY40" fmla="*/ 1470431 h 1692226"/>
              <a:gd name="connsiteX41" fmla="*/ 5666577 w 9662615"/>
              <a:gd name="connsiteY41" fmla="*/ 1473921 h 1692226"/>
              <a:gd name="connsiteX42" fmla="*/ 5649068 w 9662615"/>
              <a:gd name="connsiteY42" fmla="*/ 1461676 h 1692226"/>
              <a:gd name="connsiteX43" fmla="*/ 5588902 w 9662615"/>
              <a:gd name="connsiteY43" fmla="*/ 1469647 h 1692226"/>
              <a:gd name="connsiteX44" fmla="*/ 5498090 w 9662615"/>
              <a:gd name="connsiteY44" fmla="*/ 1483173 h 1692226"/>
              <a:gd name="connsiteX45" fmla="*/ 5444641 w 9662615"/>
              <a:gd name="connsiteY45" fmla="*/ 1487602 h 1692226"/>
              <a:gd name="connsiteX46" fmla="*/ 5299812 w 9662615"/>
              <a:gd name="connsiteY46" fmla="*/ 1503362 h 1692226"/>
              <a:gd name="connsiteX47" fmla="*/ 5213947 w 9662615"/>
              <a:gd name="connsiteY47" fmla="*/ 1516637 h 1692226"/>
              <a:gd name="connsiteX48" fmla="*/ 5090342 w 9662615"/>
              <a:gd name="connsiteY48" fmla="*/ 1546680 h 1692226"/>
              <a:gd name="connsiteX49" fmla="*/ 5129812 w 9662615"/>
              <a:gd name="connsiteY49" fmla="*/ 1521277 h 1692226"/>
              <a:gd name="connsiteX50" fmla="*/ 5059484 w 9662615"/>
              <a:gd name="connsiteY50" fmla="*/ 1546802 h 1692226"/>
              <a:gd name="connsiteX51" fmla="*/ 5038524 w 9662615"/>
              <a:gd name="connsiteY51" fmla="*/ 1545675 h 1692226"/>
              <a:gd name="connsiteX52" fmla="*/ 5026564 w 9662615"/>
              <a:gd name="connsiteY52" fmla="*/ 1545376 h 1692226"/>
              <a:gd name="connsiteX53" fmla="*/ 4969433 w 9662615"/>
              <a:gd name="connsiteY53" fmla="*/ 1550865 h 1692226"/>
              <a:gd name="connsiteX54" fmla="*/ 4921303 w 9662615"/>
              <a:gd name="connsiteY54" fmla="*/ 1575379 h 1692226"/>
              <a:gd name="connsiteX55" fmla="*/ 4871726 w 9662615"/>
              <a:gd name="connsiteY55" fmla="*/ 1570584 h 1692226"/>
              <a:gd name="connsiteX56" fmla="*/ 4847242 w 9662615"/>
              <a:gd name="connsiteY56" fmla="*/ 1621094 h 1692226"/>
              <a:gd name="connsiteX57" fmla="*/ 4809131 w 9662615"/>
              <a:gd name="connsiteY57" fmla="*/ 1692226 h 1692226"/>
              <a:gd name="connsiteX58" fmla="*/ 4791466 w 9662615"/>
              <a:gd name="connsiteY58" fmla="*/ 1561324 h 1692226"/>
              <a:gd name="connsiteX59" fmla="*/ 4784247 w 9662615"/>
              <a:gd name="connsiteY59" fmla="*/ 1562342 h 1692226"/>
              <a:gd name="connsiteX60" fmla="*/ 4735334 w 9662615"/>
              <a:gd name="connsiteY60" fmla="*/ 1581778 h 1692226"/>
              <a:gd name="connsiteX61" fmla="*/ 4697562 w 9662615"/>
              <a:gd name="connsiteY61" fmla="*/ 1551206 h 1692226"/>
              <a:gd name="connsiteX62" fmla="*/ 4662664 w 9662615"/>
              <a:gd name="connsiteY62" fmla="*/ 1573162 h 1692226"/>
              <a:gd name="connsiteX63" fmla="*/ 4603028 w 9662615"/>
              <a:gd name="connsiteY63" fmla="*/ 1568821 h 1692226"/>
              <a:gd name="connsiteX64" fmla="*/ 4541612 w 9662615"/>
              <a:gd name="connsiteY64" fmla="*/ 1545262 h 1692226"/>
              <a:gd name="connsiteX65" fmla="*/ 4422155 w 9662615"/>
              <a:gd name="connsiteY65" fmla="*/ 1542059 h 1692226"/>
              <a:gd name="connsiteX66" fmla="*/ 4221826 w 9662615"/>
              <a:gd name="connsiteY66" fmla="*/ 1508923 h 1692226"/>
              <a:gd name="connsiteX67" fmla="*/ 4096601 w 9662615"/>
              <a:gd name="connsiteY67" fmla="*/ 1521563 h 1692226"/>
              <a:gd name="connsiteX68" fmla="*/ 3970635 w 9662615"/>
              <a:gd name="connsiteY68" fmla="*/ 1544815 h 1692226"/>
              <a:gd name="connsiteX69" fmla="*/ 3833906 w 9662615"/>
              <a:gd name="connsiteY69" fmla="*/ 1516637 h 1692226"/>
              <a:gd name="connsiteX70" fmla="*/ 3696258 w 9662615"/>
              <a:gd name="connsiteY70" fmla="*/ 1537563 h 1692226"/>
              <a:gd name="connsiteX71" fmla="*/ 3594070 w 9662615"/>
              <a:gd name="connsiteY71" fmla="*/ 1509422 h 1692226"/>
              <a:gd name="connsiteX72" fmla="*/ 3565233 w 9662615"/>
              <a:gd name="connsiteY72" fmla="*/ 1515122 h 1692226"/>
              <a:gd name="connsiteX73" fmla="*/ 3560267 w 9662615"/>
              <a:gd name="connsiteY73" fmla="*/ 1516288 h 1692226"/>
              <a:gd name="connsiteX74" fmla="*/ 3540258 w 9662615"/>
              <a:gd name="connsiteY74" fmla="*/ 1516976 h 1692226"/>
              <a:gd name="connsiteX75" fmla="*/ 3534780 w 9662615"/>
              <a:gd name="connsiteY75" fmla="*/ 1522141 h 1692226"/>
              <a:gd name="connsiteX76" fmla="*/ 3504783 w 9662615"/>
              <a:gd name="connsiteY76" fmla="*/ 1526739 h 1692226"/>
              <a:gd name="connsiteX77" fmla="*/ 3430805 w 9662615"/>
              <a:gd name="connsiteY77" fmla="*/ 1542521 h 1692226"/>
              <a:gd name="connsiteX78" fmla="*/ 3292707 w 9662615"/>
              <a:gd name="connsiteY78" fmla="*/ 1520490 h 1692226"/>
              <a:gd name="connsiteX79" fmla="*/ 3187872 w 9662615"/>
              <a:gd name="connsiteY79" fmla="*/ 1519991 h 1692226"/>
              <a:gd name="connsiteX80" fmla="*/ 3148026 w 9662615"/>
              <a:gd name="connsiteY80" fmla="*/ 1524777 h 1692226"/>
              <a:gd name="connsiteX81" fmla="*/ 3092394 w 9662615"/>
              <a:gd name="connsiteY81" fmla="*/ 1528115 h 1692226"/>
              <a:gd name="connsiteX82" fmla="*/ 2994200 w 9662615"/>
              <a:gd name="connsiteY82" fmla="*/ 1537857 h 1692226"/>
              <a:gd name="connsiteX83" fmla="*/ 2862301 w 9662615"/>
              <a:gd name="connsiteY83" fmla="*/ 1544250 h 1692226"/>
              <a:gd name="connsiteX84" fmla="*/ 2766335 w 9662615"/>
              <a:gd name="connsiteY84" fmla="*/ 1527662 h 1692226"/>
              <a:gd name="connsiteX85" fmla="*/ 2757836 w 9662615"/>
              <a:gd name="connsiteY85" fmla="*/ 1531371 h 1692226"/>
              <a:gd name="connsiteX86" fmla="*/ 2691555 w 9662615"/>
              <a:gd name="connsiteY86" fmla="*/ 1530283 h 1692226"/>
              <a:gd name="connsiteX87" fmla="*/ 2491676 w 9662615"/>
              <a:gd name="connsiteY87" fmla="*/ 1500859 h 1692226"/>
              <a:gd name="connsiteX88" fmla="*/ 2378036 w 9662615"/>
              <a:gd name="connsiteY88" fmla="*/ 1520645 h 1692226"/>
              <a:gd name="connsiteX89" fmla="*/ 2284269 w 9662615"/>
              <a:gd name="connsiteY89" fmla="*/ 1503068 h 1692226"/>
              <a:gd name="connsiteX90" fmla="*/ 2207104 w 9662615"/>
              <a:gd name="connsiteY90" fmla="*/ 1508888 h 1692226"/>
              <a:gd name="connsiteX91" fmla="*/ 2149226 w 9662615"/>
              <a:gd name="connsiteY91" fmla="*/ 1523409 h 1692226"/>
              <a:gd name="connsiteX92" fmla="*/ 2084783 w 9662615"/>
              <a:gd name="connsiteY92" fmla="*/ 1524245 h 1692226"/>
              <a:gd name="connsiteX93" fmla="*/ 2070075 w 9662615"/>
              <a:gd name="connsiteY93" fmla="*/ 1511285 h 1692226"/>
              <a:gd name="connsiteX94" fmla="*/ 2001057 w 9662615"/>
              <a:gd name="connsiteY94" fmla="*/ 1516449 h 1692226"/>
              <a:gd name="connsiteX95" fmla="*/ 1896330 w 9662615"/>
              <a:gd name="connsiteY95" fmla="*/ 1525725 h 1692226"/>
              <a:gd name="connsiteX96" fmla="*/ 1835994 w 9662615"/>
              <a:gd name="connsiteY96" fmla="*/ 1527678 h 1692226"/>
              <a:gd name="connsiteX97" fmla="*/ 1671119 w 9662615"/>
              <a:gd name="connsiteY97" fmla="*/ 1536701 h 1692226"/>
              <a:gd name="connsiteX98" fmla="*/ 1601337 w 9662615"/>
              <a:gd name="connsiteY98" fmla="*/ 1548552 h 1692226"/>
              <a:gd name="connsiteX99" fmla="*/ 1407755 w 9662615"/>
              <a:gd name="connsiteY99" fmla="*/ 1571444 h 1692226"/>
              <a:gd name="connsiteX100" fmla="*/ 1271994 w 9662615"/>
              <a:gd name="connsiteY100" fmla="*/ 1579471 h 1692226"/>
              <a:gd name="connsiteX101" fmla="*/ 1249226 w 9662615"/>
              <a:gd name="connsiteY101" fmla="*/ 1583140 h 1692226"/>
              <a:gd name="connsiteX102" fmla="*/ 1217719 w 9662615"/>
              <a:gd name="connsiteY102" fmla="*/ 1580863 h 1692226"/>
              <a:gd name="connsiteX103" fmla="*/ 1091432 w 9662615"/>
              <a:gd name="connsiteY103" fmla="*/ 1571003 h 1692226"/>
              <a:gd name="connsiteX104" fmla="*/ 992039 w 9662615"/>
              <a:gd name="connsiteY104" fmla="*/ 1556662 h 1692226"/>
              <a:gd name="connsiteX105" fmla="*/ 868264 w 9662615"/>
              <a:gd name="connsiteY105" fmla="*/ 1566392 h 1692226"/>
              <a:gd name="connsiteX106" fmla="*/ 792765 w 9662615"/>
              <a:gd name="connsiteY106" fmla="*/ 1563102 h 1692226"/>
              <a:gd name="connsiteX107" fmla="*/ 669055 w 9662615"/>
              <a:gd name="connsiteY107" fmla="*/ 1543638 h 1692226"/>
              <a:gd name="connsiteX108" fmla="*/ 506152 w 9662615"/>
              <a:gd name="connsiteY108" fmla="*/ 1549124 h 1692226"/>
              <a:gd name="connsiteX109" fmla="*/ 472797 w 9662615"/>
              <a:gd name="connsiteY109" fmla="*/ 1568904 h 1692226"/>
              <a:gd name="connsiteX110" fmla="*/ 427864 w 9662615"/>
              <a:gd name="connsiteY110" fmla="*/ 1580848 h 1692226"/>
              <a:gd name="connsiteX111" fmla="*/ 408381 w 9662615"/>
              <a:gd name="connsiteY111" fmla="*/ 1552940 h 1692226"/>
              <a:gd name="connsiteX112" fmla="*/ 267163 w 9662615"/>
              <a:gd name="connsiteY112" fmla="*/ 1531913 h 1692226"/>
              <a:gd name="connsiteX113" fmla="*/ 196644 w 9662615"/>
              <a:gd name="connsiteY113" fmla="*/ 1524565 h 1692226"/>
              <a:gd name="connsiteX114" fmla="*/ 86819 w 9662615"/>
              <a:gd name="connsiteY114" fmla="*/ 1519517 h 1692226"/>
              <a:gd name="connsiteX115" fmla="*/ 53369 w 9662615"/>
              <a:gd name="connsiteY115" fmla="*/ 1516853 h 1692226"/>
              <a:gd name="connsiteX116" fmla="*/ 2359 w 9662615"/>
              <a:gd name="connsiteY116" fmla="*/ 1515247 h 1692226"/>
              <a:gd name="connsiteX117" fmla="*/ 0 w 9662615"/>
              <a:gd name="connsiteY117" fmla="*/ 1514932 h 1692226"/>
              <a:gd name="connsiteX118" fmla="*/ 0 w 9662615"/>
              <a:gd name="connsiteY118" fmla="*/ 0 h 1692226"/>
              <a:gd name="connsiteX0" fmla="*/ 0 w 9662615"/>
              <a:gd name="connsiteY0" fmla="*/ 0 h 1621094"/>
              <a:gd name="connsiteX1" fmla="*/ 9662615 w 9662615"/>
              <a:gd name="connsiteY1" fmla="*/ 0 h 1621094"/>
              <a:gd name="connsiteX2" fmla="*/ 9662615 w 9662615"/>
              <a:gd name="connsiteY2" fmla="*/ 1280346 h 1621094"/>
              <a:gd name="connsiteX3" fmla="*/ 9658420 w 9662615"/>
              <a:gd name="connsiteY3" fmla="*/ 1280106 h 1621094"/>
              <a:gd name="connsiteX4" fmla="*/ 9469546 w 9662615"/>
              <a:gd name="connsiteY4" fmla="*/ 1289837 h 1621094"/>
              <a:gd name="connsiteX5" fmla="*/ 9385895 w 9662615"/>
              <a:gd name="connsiteY5" fmla="*/ 1269203 h 1621094"/>
              <a:gd name="connsiteX6" fmla="*/ 9144767 w 9662615"/>
              <a:gd name="connsiteY6" fmla="*/ 1264120 h 1621094"/>
              <a:gd name="connsiteX7" fmla="*/ 8837252 w 9662615"/>
              <a:gd name="connsiteY7" fmla="*/ 1350515 h 1621094"/>
              <a:gd name="connsiteX8" fmla="*/ 8705466 w 9662615"/>
              <a:gd name="connsiteY8" fmla="*/ 1342419 h 1621094"/>
              <a:gd name="connsiteX9" fmla="*/ 8652221 w 9662615"/>
              <a:gd name="connsiteY9" fmla="*/ 1326906 h 1621094"/>
              <a:gd name="connsiteX10" fmla="*/ 8632312 w 9662615"/>
              <a:gd name="connsiteY10" fmla="*/ 1326025 h 1621094"/>
              <a:gd name="connsiteX11" fmla="*/ 8591582 w 9662615"/>
              <a:gd name="connsiteY11" fmla="*/ 1341666 h 1621094"/>
              <a:gd name="connsiteX12" fmla="*/ 8537336 w 9662615"/>
              <a:gd name="connsiteY12" fmla="*/ 1341684 h 1621094"/>
              <a:gd name="connsiteX13" fmla="*/ 8472508 w 9662615"/>
              <a:gd name="connsiteY13" fmla="*/ 1363109 h 1621094"/>
              <a:gd name="connsiteX14" fmla="*/ 8258477 w 9662615"/>
              <a:gd name="connsiteY14" fmla="*/ 1370666 h 1621094"/>
              <a:gd name="connsiteX15" fmla="*/ 8197961 w 9662615"/>
              <a:gd name="connsiteY15" fmla="*/ 1392804 h 1621094"/>
              <a:gd name="connsiteX16" fmla="*/ 8171196 w 9662615"/>
              <a:gd name="connsiteY16" fmla="*/ 1397216 h 1621094"/>
              <a:gd name="connsiteX17" fmla="*/ 8127667 w 9662615"/>
              <a:gd name="connsiteY17" fmla="*/ 1418254 h 1621094"/>
              <a:gd name="connsiteX18" fmla="*/ 7974579 w 9662615"/>
              <a:gd name="connsiteY18" fmla="*/ 1383439 h 1621094"/>
              <a:gd name="connsiteX19" fmla="*/ 7768351 w 9662615"/>
              <a:gd name="connsiteY19" fmla="*/ 1395051 h 1621094"/>
              <a:gd name="connsiteX20" fmla="*/ 7635985 w 9662615"/>
              <a:gd name="connsiteY20" fmla="*/ 1386363 h 1621094"/>
              <a:gd name="connsiteX21" fmla="*/ 7466069 w 9662615"/>
              <a:gd name="connsiteY21" fmla="*/ 1377654 h 1621094"/>
              <a:gd name="connsiteX22" fmla="*/ 7355642 w 9662615"/>
              <a:gd name="connsiteY22" fmla="*/ 1407761 h 1621094"/>
              <a:gd name="connsiteX23" fmla="*/ 7151610 w 9662615"/>
              <a:gd name="connsiteY23" fmla="*/ 1397856 h 1621094"/>
              <a:gd name="connsiteX24" fmla="*/ 7082147 w 9662615"/>
              <a:gd name="connsiteY24" fmla="*/ 1406113 h 1621094"/>
              <a:gd name="connsiteX25" fmla="*/ 7014958 w 9662615"/>
              <a:gd name="connsiteY25" fmla="*/ 1396883 h 1621094"/>
              <a:gd name="connsiteX26" fmla="*/ 6907567 w 9662615"/>
              <a:gd name="connsiteY26" fmla="*/ 1419149 h 1621094"/>
              <a:gd name="connsiteX27" fmla="*/ 6748428 w 9662615"/>
              <a:gd name="connsiteY27" fmla="*/ 1420308 h 1621094"/>
              <a:gd name="connsiteX28" fmla="*/ 6654257 w 9662615"/>
              <a:gd name="connsiteY28" fmla="*/ 1424143 h 1621094"/>
              <a:gd name="connsiteX29" fmla="*/ 6620123 w 9662615"/>
              <a:gd name="connsiteY29" fmla="*/ 1430535 h 1621094"/>
              <a:gd name="connsiteX30" fmla="*/ 6571355 w 9662615"/>
              <a:gd name="connsiteY30" fmla="*/ 1436144 h 1621094"/>
              <a:gd name="connsiteX31" fmla="*/ 6486557 w 9662615"/>
              <a:gd name="connsiteY31" fmla="*/ 1449861 h 1621094"/>
              <a:gd name="connsiteX32" fmla="*/ 6370419 w 9662615"/>
              <a:gd name="connsiteY32" fmla="*/ 1461649 h 1621094"/>
              <a:gd name="connsiteX33" fmla="*/ 6278839 w 9662615"/>
              <a:gd name="connsiteY33" fmla="*/ 1449160 h 1621094"/>
              <a:gd name="connsiteX34" fmla="*/ 6272455 w 9662615"/>
              <a:gd name="connsiteY34" fmla="*/ 1453191 h 1621094"/>
              <a:gd name="connsiteX35" fmla="*/ 6212659 w 9662615"/>
              <a:gd name="connsiteY35" fmla="*/ 1454850 h 1621094"/>
              <a:gd name="connsiteX36" fmla="*/ 6069317 w 9662615"/>
              <a:gd name="connsiteY36" fmla="*/ 1445838 h 1621094"/>
              <a:gd name="connsiteX37" fmla="*/ 5878477 w 9662615"/>
              <a:gd name="connsiteY37" fmla="*/ 1439180 h 1621094"/>
              <a:gd name="connsiteX38" fmla="*/ 5838387 w 9662615"/>
              <a:gd name="connsiteY38" fmla="*/ 1444679 h 1621094"/>
              <a:gd name="connsiteX39" fmla="*/ 5771136 w 9662615"/>
              <a:gd name="connsiteY39" fmla="*/ 1453639 h 1621094"/>
              <a:gd name="connsiteX40" fmla="*/ 5724081 w 9662615"/>
              <a:gd name="connsiteY40" fmla="*/ 1470431 h 1621094"/>
              <a:gd name="connsiteX41" fmla="*/ 5666577 w 9662615"/>
              <a:gd name="connsiteY41" fmla="*/ 1473921 h 1621094"/>
              <a:gd name="connsiteX42" fmla="*/ 5649068 w 9662615"/>
              <a:gd name="connsiteY42" fmla="*/ 1461676 h 1621094"/>
              <a:gd name="connsiteX43" fmla="*/ 5588902 w 9662615"/>
              <a:gd name="connsiteY43" fmla="*/ 1469647 h 1621094"/>
              <a:gd name="connsiteX44" fmla="*/ 5498090 w 9662615"/>
              <a:gd name="connsiteY44" fmla="*/ 1483173 h 1621094"/>
              <a:gd name="connsiteX45" fmla="*/ 5444641 w 9662615"/>
              <a:gd name="connsiteY45" fmla="*/ 1487602 h 1621094"/>
              <a:gd name="connsiteX46" fmla="*/ 5299812 w 9662615"/>
              <a:gd name="connsiteY46" fmla="*/ 1503362 h 1621094"/>
              <a:gd name="connsiteX47" fmla="*/ 5213947 w 9662615"/>
              <a:gd name="connsiteY47" fmla="*/ 1516637 h 1621094"/>
              <a:gd name="connsiteX48" fmla="*/ 5090342 w 9662615"/>
              <a:gd name="connsiteY48" fmla="*/ 1546680 h 1621094"/>
              <a:gd name="connsiteX49" fmla="*/ 5129812 w 9662615"/>
              <a:gd name="connsiteY49" fmla="*/ 1521277 h 1621094"/>
              <a:gd name="connsiteX50" fmla="*/ 5059484 w 9662615"/>
              <a:gd name="connsiteY50" fmla="*/ 1546802 h 1621094"/>
              <a:gd name="connsiteX51" fmla="*/ 5038524 w 9662615"/>
              <a:gd name="connsiteY51" fmla="*/ 1545675 h 1621094"/>
              <a:gd name="connsiteX52" fmla="*/ 5026564 w 9662615"/>
              <a:gd name="connsiteY52" fmla="*/ 1545376 h 1621094"/>
              <a:gd name="connsiteX53" fmla="*/ 4969433 w 9662615"/>
              <a:gd name="connsiteY53" fmla="*/ 1550865 h 1621094"/>
              <a:gd name="connsiteX54" fmla="*/ 4921303 w 9662615"/>
              <a:gd name="connsiteY54" fmla="*/ 1575379 h 1621094"/>
              <a:gd name="connsiteX55" fmla="*/ 4871726 w 9662615"/>
              <a:gd name="connsiteY55" fmla="*/ 1570584 h 1621094"/>
              <a:gd name="connsiteX56" fmla="*/ 4847242 w 9662615"/>
              <a:gd name="connsiteY56" fmla="*/ 1621094 h 1621094"/>
              <a:gd name="connsiteX57" fmla="*/ 4821058 w 9662615"/>
              <a:gd name="connsiteY57" fmla="*/ 1553078 h 1621094"/>
              <a:gd name="connsiteX58" fmla="*/ 4791466 w 9662615"/>
              <a:gd name="connsiteY58" fmla="*/ 1561324 h 1621094"/>
              <a:gd name="connsiteX59" fmla="*/ 4784247 w 9662615"/>
              <a:gd name="connsiteY59" fmla="*/ 1562342 h 1621094"/>
              <a:gd name="connsiteX60" fmla="*/ 4735334 w 9662615"/>
              <a:gd name="connsiteY60" fmla="*/ 1581778 h 1621094"/>
              <a:gd name="connsiteX61" fmla="*/ 4697562 w 9662615"/>
              <a:gd name="connsiteY61" fmla="*/ 1551206 h 1621094"/>
              <a:gd name="connsiteX62" fmla="*/ 4662664 w 9662615"/>
              <a:gd name="connsiteY62" fmla="*/ 1573162 h 1621094"/>
              <a:gd name="connsiteX63" fmla="*/ 4603028 w 9662615"/>
              <a:gd name="connsiteY63" fmla="*/ 1568821 h 1621094"/>
              <a:gd name="connsiteX64" fmla="*/ 4541612 w 9662615"/>
              <a:gd name="connsiteY64" fmla="*/ 1545262 h 1621094"/>
              <a:gd name="connsiteX65" fmla="*/ 4422155 w 9662615"/>
              <a:gd name="connsiteY65" fmla="*/ 1542059 h 1621094"/>
              <a:gd name="connsiteX66" fmla="*/ 4221826 w 9662615"/>
              <a:gd name="connsiteY66" fmla="*/ 1508923 h 1621094"/>
              <a:gd name="connsiteX67" fmla="*/ 4096601 w 9662615"/>
              <a:gd name="connsiteY67" fmla="*/ 1521563 h 1621094"/>
              <a:gd name="connsiteX68" fmla="*/ 3970635 w 9662615"/>
              <a:gd name="connsiteY68" fmla="*/ 1544815 h 1621094"/>
              <a:gd name="connsiteX69" fmla="*/ 3833906 w 9662615"/>
              <a:gd name="connsiteY69" fmla="*/ 1516637 h 1621094"/>
              <a:gd name="connsiteX70" fmla="*/ 3696258 w 9662615"/>
              <a:gd name="connsiteY70" fmla="*/ 1537563 h 1621094"/>
              <a:gd name="connsiteX71" fmla="*/ 3594070 w 9662615"/>
              <a:gd name="connsiteY71" fmla="*/ 1509422 h 1621094"/>
              <a:gd name="connsiteX72" fmla="*/ 3565233 w 9662615"/>
              <a:gd name="connsiteY72" fmla="*/ 1515122 h 1621094"/>
              <a:gd name="connsiteX73" fmla="*/ 3560267 w 9662615"/>
              <a:gd name="connsiteY73" fmla="*/ 1516288 h 1621094"/>
              <a:gd name="connsiteX74" fmla="*/ 3540258 w 9662615"/>
              <a:gd name="connsiteY74" fmla="*/ 1516976 h 1621094"/>
              <a:gd name="connsiteX75" fmla="*/ 3534780 w 9662615"/>
              <a:gd name="connsiteY75" fmla="*/ 1522141 h 1621094"/>
              <a:gd name="connsiteX76" fmla="*/ 3504783 w 9662615"/>
              <a:gd name="connsiteY76" fmla="*/ 1526739 h 1621094"/>
              <a:gd name="connsiteX77" fmla="*/ 3430805 w 9662615"/>
              <a:gd name="connsiteY77" fmla="*/ 1542521 h 1621094"/>
              <a:gd name="connsiteX78" fmla="*/ 3292707 w 9662615"/>
              <a:gd name="connsiteY78" fmla="*/ 1520490 h 1621094"/>
              <a:gd name="connsiteX79" fmla="*/ 3187872 w 9662615"/>
              <a:gd name="connsiteY79" fmla="*/ 1519991 h 1621094"/>
              <a:gd name="connsiteX80" fmla="*/ 3148026 w 9662615"/>
              <a:gd name="connsiteY80" fmla="*/ 1524777 h 1621094"/>
              <a:gd name="connsiteX81" fmla="*/ 3092394 w 9662615"/>
              <a:gd name="connsiteY81" fmla="*/ 1528115 h 1621094"/>
              <a:gd name="connsiteX82" fmla="*/ 2994200 w 9662615"/>
              <a:gd name="connsiteY82" fmla="*/ 1537857 h 1621094"/>
              <a:gd name="connsiteX83" fmla="*/ 2862301 w 9662615"/>
              <a:gd name="connsiteY83" fmla="*/ 1544250 h 1621094"/>
              <a:gd name="connsiteX84" fmla="*/ 2766335 w 9662615"/>
              <a:gd name="connsiteY84" fmla="*/ 1527662 h 1621094"/>
              <a:gd name="connsiteX85" fmla="*/ 2757836 w 9662615"/>
              <a:gd name="connsiteY85" fmla="*/ 1531371 h 1621094"/>
              <a:gd name="connsiteX86" fmla="*/ 2691555 w 9662615"/>
              <a:gd name="connsiteY86" fmla="*/ 1530283 h 1621094"/>
              <a:gd name="connsiteX87" fmla="*/ 2491676 w 9662615"/>
              <a:gd name="connsiteY87" fmla="*/ 1500859 h 1621094"/>
              <a:gd name="connsiteX88" fmla="*/ 2378036 w 9662615"/>
              <a:gd name="connsiteY88" fmla="*/ 1520645 h 1621094"/>
              <a:gd name="connsiteX89" fmla="*/ 2284269 w 9662615"/>
              <a:gd name="connsiteY89" fmla="*/ 1503068 h 1621094"/>
              <a:gd name="connsiteX90" fmla="*/ 2207104 w 9662615"/>
              <a:gd name="connsiteY90" fmla="*/ 1508888 h 1621094"/>
              <a:gd name="connsiteX91" fmla="*/ 2149226 w 9662615"/>
              <a:gd name="connsiteY91" fmla="*/ 1523409 h 1621094"/>
              <a:gd name="connsiteX92" fmla="*/ 2084783 w 9662615"/>
              <a:gd name="connsiteY92" fmla="*/ 1524245 h 1621094"/>
              <a:gd name="connsiteX93" fmla="*/ 2070075 w 9662615"/>
              <a:gd name="connsiteY93" fmla="*/ 1511285 h 1621094"/>
              <a:gd name="connsiteX94" fmla="*/ 2001057 w 9662615"/>
              <a:gd name="connsiteY94" fmla="*/ 1516449 h 1621094"/>
              <a:gd name="connsiteX95" fmla="*/ 1896330 w 9662615"/>
              <a:gd name="connsiteY95" fmla="*/ 1525725 h 1621094"/>
              <a:gd name="connsiteX96" fmla="*/ 1835994 w 9662615"/>
              <a:gd name="connsiteY96" fmla="*/ 1527678 h 1621094"/>
              <a:gd name="connsiteX97" fmla="*/ 1671119 w 9662615"/>
              <a:gd name="connsiteY97" fmla="*/ 1536701 h 1621094"/>
              <a:gd name="connsiteX98" fmla="*/ 1601337 w 9662615"/>
              <a:gd name="connsiteY98" fmla="*/ 1548552 h 1621094"/>
              <a:gd name="connsiteX99" fmla="*/ 1407755 w 9662615"/>
              <a:gd name="connsiteY99" fmla="*/ 1571444 h 1621094"/>
              <a:gd name="connsiteX100" fmla="*/ 1271994 w 9662615"/>
              <a:gd name="connsiteY100" fmla="*/ 1579471 h 1621094"/>
              <a:gd name="connsiteX101" fmla="*/ 1249226 w 9662615"/>
              <a:gd name="connsiteY101" fmla="*/ 1583140 h 1621094"/>
              <a:gd name="connsiteX102" fmla="*/ 1217719 w 9662615"/>
              <a:gd name="connsiteY102" fmla="*/ 1580863 h 1621094"/>
              <a:gd name="connsiteX103" fmla="*/ 1091432 w 9662615"/>
              <a:gd name="connsiteY103" fmla="*/ 1571003 h 1621094"/>
              <a:gd name="connsiteX104" fmla="*/ 992039 w 9662615"/>
              <a:gd name="connsiteY104" fmla="*/ 1556662 h 1621094"/>
              <a:gd name="connsiteX105" fmla="*/ 868264 w 9662615"/>
              <a:gd name="connsiteY105" fmla="*/ 1566392 h 1621094"/>
              <a:gd name="connsiteX106" fmla="*/ 792765 w 9662615"/>
              <a:gd name="connsiteY106" fmla="*/ 1563102 h 1621094"/>
              <a:gd name="connsiteX107" fmla="*/ 669055 w 9662615"/>
              <a:gd name="connsiteY107" fmla="*/ 1543638 h 1621094"/>
              <a:gd name="connsiteX108" fmla="*/ 506152 w 9662615"/>
              <a:gd name="connsiteY108" fmla="*/ 1549124 h 1621094"/>
              <a:gd name="connsiteX109" fmla="*/ 472797 w 9662615"/>
              <a:gd name="connsiteY109" fmla="*/ 1568904 h 1621094"/>
              <a:gd name="connsiteX110" fmla="*/ 427864 w 9662615"/>
              <a:gd name="connsiteY110" fmla="*/ 1580848 h 1621094"/>
              <a:gd name="connsiteX111" fmla="*/ 408381 w 9662615"/>
              <a:gd name="connsiteY111" fmla="*/ 1552940 h 1621094"/>
              <a:gd name="connsiteX112" fmla="*/ 267163 w 9662615"/>
              <a:gd name="connsiteY112" fmla="*/ 1531913 h 1621094"/>
              <a:gd name="connsiteX113" fmla="*/ 196644 w 9662615"/>
              <a:gd name="connsiteY113" fmla="*/ 1524565 h 1621094"/>
              <a:gd name="connsiteX114" fmla="*/ 86819 w 9662615"/>
              <a:gd name="connsiteY114" fmla="*/ 1519517 h 1621094"/>
              <a:gd name="connsiteX115" fmla="*/ 53369 w 9662615"/>
              <a:gd name="connsiteY115" fmla="*/ 1516853 h 1621094"/>
              <a:gd name="connsiteX116" fmla="*/ 2359 w 9662615"/>
              <a:gd name="connsiteY116" fmla="*/ 1515247 h 1621094"/>
              <a:gd name="connsiteX117" fmla="*/ 0 w 9662615"/>
              <a:gd name="connsiteY117" fmla="*/ 1514932 h 1621094"/>
              <a:gd name="connsiteX118" fmla="*/ 0 w 9662615"/>
              <a:gd name="connsiteY118" fmla="*/ 0 h 1621094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151610 w 9662615"/>
              <a:gd name="connsiteY23" fmla="*/ 1397856 h 1583140"/>
              <a:gd name="connsiteX24" fmla="*/ 7082147 w 9662615"/>
              <a:gd name="connsiteY24" fmla="*/ 1406113 h 1583140"/>
              <a:gd name="connsiteX25" fmla="*/ 7014958 w 9662615"/>
              <a:gd name="connsiteY25" fmla="*/ 1396883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13947 w 9662615"/>
              <a:gd name="connsiteY47" fmla="*/ 1516637 h 1583140"/>
              <a:gd name="connsiteX48" fmla="*/ 5090342 w 9662615"/>
              <a:gd name="connsiteY48" fmla="*/ 1546680 h 1583140"/>
              <a:gd name="connsiteX49" fmla="*/ 5129812 w 9662615"/>
              <a:gd name="connsiteY49" fmla="*/ 1521277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921303 w 9662615"/>
              <a:gd name="connsiteY54" fmla="*/ 1575379 h 1583140"/>
              <a:gd name="connsiteX55" fmla="*/ 4871726 w 9662615"/>
              <a:gd name="connsiteY55" fmla="*/ 1570584 h 1583140"/>
              <a:gd name="connsiteX56" fmla="*/ 4843267 w 9662615"/>
              <a:gd name="connsiteY56" fmla="*/ 1561459 h 1583140"/>
              <a:gd name="connsiteX57" fmla="*/ 4821058 w 9662615"/>
              <a:gd name="connsiteY57" fmla="*/ 1553078 h 1583140"/>
              <a:gd name="connsiteX58" fmla="*/ 4791466 w 9662615"/>
              <a:gd name="connsiteY58" fmla="*/ 1561324 h 1583140"/>
              <a:gd name="connsiteX59" fmla="*/ 4784247 w 9662615"/>
              <a:gd name="connsiteY59" fmla="*/ 1562342 h 1583140"/>
              <a:gd name="connsiteX60" fmla="*/ 4735334 w 9662615"/>
              <a:gd name="connsiteY60" fmla="*/ 1581778 h 1583140"/>
              <a:gd name="connsiteX61" fmla="*/ 4697562 w 9662615"/>
              <a:gd name="connsiteY61" fmla="*/ 1551206 h 1583140"/>
              <a:gd name="connsiteX62" fmla="*/ 4662664 w 9662615"/>
              <a:gd name="connsiteY62" fmla="*/ 1573162 h 1583140"/>
              <a:gd name="connsiteX63" fmla="*/ 4603028 w 9662615"/>
              <a:gd name="connsiteY63" fmla="*/ 1568821 h 1583140"/>
              <a:gd name="connsiteX64" fmla="*/ 4541612 w 9662615"/>
              <a:gd name="connsiteY64" fmla="*/ 1545262 h 1583140"/>
              <a:gd name="connsiteX65" fmla="*/ 4422155 w 9662615"/>
              <a:gd name="connsiteY65" fmla="*/ 1542059 h 1583140"/>
              <a:gd name="connsiteX66" fmla="*/ 4221826 w 9662615"/>
              <a:gd name="connsiteY66" fmla="*/ 1508923 h 1583140"/>
              <a:gd name="connsiteX67" fmla="*/ 4096601 w 9662615"/>
              <a:gd name="connsiteY67" fmla="*/ 1521563 h 1583140"/>
              <a:gd name="connsiteX68" fmla="*/ 3970635 w 9662615"/>
              <a:gd name="connsiteY68" fmla="*/ 1544815 h 1583140"/>
              <a:gd name="connsiteX69" fmla="*/ 3833906 w 9662615"/>
              <a:gd name="connsiteY69" fmla="*/ 1516637 h 1583140"/>
              <a:gd name="connsiteX70" fmla="*/ 3696258 w 9662615"/>
              <a:gd name="connsiteY70" fmla="*/ 1537563 h 1583140"/>
              <a:gd name="connsiteX71" fmla="*/ 3594070 w 9662615"/>
              <a:gd name="connsiteY71" fmla="*/ 1509422 h 1583140"/>
              <a:gd name="connsiteX72" fmla="*/ 3565233 w 9662615"/>
              <a:gd name="connsiteY72" fmla="*/ 1515122 h 1583140"/>
              <a:gd name="connsiteX73" fmla="*/ 3560267 w 9662615"/>
              <a:gd name="connsiteY73" fmla="*/ 1516288 h 1583140"/>
              <a:gd name="connsiteX74" fmla="*/ 3540258 w 9662615"/>
              <a:gd name="connsiteY74" fmla="*/ 1516976 h 1583140"/>
              <a:gd name="connsiteX75" fmla="*/ 3534780 w 9662615"/>
              <a:gd name="connsiteY75" fmla="*/ 1522141 h 1583140"/>
              <a:gd name="connsiteX76" fmla="*/ 3504783 w 9662615"/>
              <a:gd name="connsiteY76" fmla="*/ 1526739 h 1583140"/>
              <a:gd name="connsiteX77" fmla="*/ 3430805 w 9662615"/>
              <a:gd name="connsiteY77" fmla="*/ 1542521 h 1583140"/>
              <a:gd name="connsiteX78" fmla="*/ 3292707 w 9662615"/>
              <a:gd name="connsiteY78" fmla="*/ 1520490 h 1583140"/>
              <a:gd name="connsiteX79" fmla="*/ 3187872 w 9662615"/>
              <a:gd name="connsiteY79" fmla="*/ 1519991 h 1583140"/>
              <a:gd name="connsiteX80" fmla="*/ 3148026 w 9662615"/>
              <a:gd name="connsiteY80" fmla="*/ 1524777 h 1583140"/>
              <a:gd name="connsiteX81" fmla="*/ 3092394 w 9662615"/>
              <a:gd name="connsiteY81" fmla="*/ 1528115 h 1583140"/>
              <a:gd name="connsiteX82" fmla="*/ 2994200 w 9662615"/>
              <a:gd name="connsiteY82" fmla="*/ 1537857 h 1583140"/>
              <a:gd name="connsiteX83" fmla="*/ 2862301 w 9662615"/>
              <a:gd name="connsiteY83" fmla="*/ 1544250 h 1583140"/>
              <a:gd name="connsiteX84" fmla="*/ 2766335 w 9662615"/>
              <a:gd name="connsiteY84" fmla="*/ 1527662 h 1583140"/>
              <a:gd name="connsiteX85" fmla="*/ 2757836 w 9662615"/>
              <a:gd name="connsiteY85" fmla="*/ 1531371 h 1583140"/>
              <a:gd name="connsiteX86" fmla="*/ 2691555 w 9662615"/>
              <a:gd name="connsiteY86" fmla="*/ 1530283 h 1583140"/>
              <a:gd name="connsiteX87" fmla="*/ 2491676 w 9662615"/>
              <a:gd name="connsiteY87" fmla="*/ 1500859 h 1583140"/>
              <a:gd name="connsiteX88" fmla="*/ 2378036 w 9662615"/>
              <a:gd name="connsiteY88" fmla="*/ 1520645 h 1583140"/>
              <a:gd name="connsiteX89" fmla="*/ 2284269 w 9662615"/>
              <a:gd name="connsiteY89" fmla="*/ 1503068 h 1583140"/>
              <a:gd name="connsiteX90" fmla="*/ 2207104 w 9662615"/>
              <a:gd name="connsiteY90" fmla="*/ 1508888 h 1583140"/>
              <a:gd name="connsiteX91" fmla="*/ 2149226 w 9662615"/>
              <a:gd name="connsiteY91" fmla="*/ 1523409 h 1583140"/>
              <a:gd name="connsiteX92" fmla="*/ 2084783 w 9662615"/>
              <a:gd name="connsiteY92" fmla="*/ 1524245 h 1583140"/>
              <a:gd name="connsiteX93" fmla="*/ 2070075 w 9662615"/>
              <a:gd name="connsiteY93" fmla="*/ 1511285 h 1583140"/>
              <a:gd name="connsiteX94" fmla="*/ 2001057 w 9662615"/>
              <a:gd name="connsiteY94" fmla="*/ 1516449 h 1583140"/>
              <a:gd name="connsiteX95" fmla="*/ 1896330 w 9662615"/>
              <a:gd name="connsiteY95" fmla="*/ 1525725 h 1583140"/>
              <a:gd name="connsiteX96" fmla="*/ 1835994 w 9662615"/>
              <a:gd name="connsiteY96" fmla="*/ 1527678 h 1583140"/>
              <a:gd name="connsiteX97" fmla="*/ 1671119 w 9662615"/>
              <a:gd name="connsiteY97" fmla="*/ 1536701 h 1583140"/>
              <a:gd name="connsiteX98" fmla="*/ 1601337 w 9662615"/>
              <a:gd name="connsiteY98" fmla="*/ 1548552 h 1583140"/>
              <a:gd name="connsiteX99" fmla="*/ 1407755 w 9662615"/>
              <a:gd name="connsiteY99" fmla="*/ 1571444 h 1583140"/>
              <a:gd name="connsiteX100" fmla="*/ 1271994 w 9662615"/>
              <a:gd name="connsiteY100" fmla="*/ 1579471 h 1583140"/>
              <a:gd name="connsiteX101" fmla="*/ 1249226 w 9662615"/>
              <a:gd name="connsiteY101" fmla="*/ 1583140 h 1583140"/>
              <a:gd name="connsiteX102" fmla="*/ 1217719 w 9662615"/>
              <a:gd name="connsiteY102" fmla="*/ 1580863 h 1583140"/>
              <a:gd name="connsiteX103" fmla="*/ 1091432 w 9662615"/>
              <a:gd name="connsiteY103" fmla="*/ 1571003 h 1583140"/>
              <a:gd name="connsiteX104" fmla="*/ 992039 w 9662615"/>
              <a:gd name="connsiteY104" fmla="*/ 1556662 h 1583140"/>
              <a:gd name="connsiteX105" fmla="*/ 868264 w 9662615"/>
              <a:gd name="connsiteY105" fmla="*/ 1566392 h 1583140"/>
              <a:gd name="connsiteX106" fmla="*/ 792765 w 9662615"/>
              <a:gd name="connsiteY106" fmla="*/ 1563102 h 1583140"/>
              <a:gd name="connsiteX107" fmla="*/ 669055 w 9662615"/>
              <a:gd name="connsiteY107" fmla="*/ 1543638 h 1583140"/>
              <a:gd name="connsiteX108" fmla="*/ 506152 w 9662615"/>
              <a:gd name="connsiteY108" fmla="*/ 1549124 h 1583140"/>
              <a:gd name="connsiteX109" fmla="*/ 472797 w 9662615"/>
              <a:gd name="connsiteY109" fmla="*/ 1568904 h 1583140"/>
              <a:gd name="connsiteX110" fmla="*/ 427864 w 9662615"/>
              <a:gd name="connsiteY110" fmla="*/ 1580848 h 1583140"/>
              <a:gd name="connsiteX111" fmla="*/ 408381 w 9662615"/>
              <a:gd name="connsiteY111" fmla="*/ 1552940 h 1583140"/>
              <a:gd name="connsiteX112" fmla="*/ 267163 w 9662615"/>
              <a:gd name="connsiteY112" fmla="*/ 1531913 h 1583140"/>
              <a:gd name="connsiteX113" fmla="*/ 196644 w 9662615"/>
              <a:gd name="connsiteY113" fmla="*/ 1524565 h 1583140"/>
              <a:gd name="connsiteX114" fmla="*/ 86819 w 9662615"/>
              <a:gd name="connsiteY114" fmla="*/ 1519517 h 1583140"/>
              <a:gd name="connsiteX115" fmla="*/ 53369 w 9662615"/>
              <a:gd name="connsiteY115" fmla="*/ 1516853 h 1583140"/>
              <a:gd name="connsiteX116" fmla="*/ 2359 w 9662615"/>
              <a:gd name="connsiteY116" fmla="*/ 1515247 h 1583140"/>
              <a:gd name="connsiteX117" fmla="*/ 0 w 9662615"/>
              <a:gd name="connsiteY117" fmla="*/ 1514932 h 1583140"/>
              <a:gd name="connsiteX118" fmla="*/ 0 w 9662615"/>
              <a:gd name="connsiteY118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151610 w 9662615"/>
              <a:gd name="connsiteY23" fmla="*/ 1397856 h 1583140"/>
              <a:gd name="connsiteX24" fmla="*/ 7082147 w 9662615"/>
              <a:gd name="connsiteY24" fmla="*/ 1406113 h 1583140"/>
              <a:gd name="connsiteX25" fmla="*/ 7014958 w 9662615"/>
              <a:gd name="connsiteY25" fmla="*/ 1396883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13947 w 9662615"/>
              <a:gd name="connsiteY47" fmla="*/ 1516637 h 1583140"/>
              <a:gd name="connsiteX48" fmla="*/ 5090342 w 9662615"/>
              <a:gd name="connsiteY48" fmla="*/ 1546680 h 1583140"/>
              <a:gd name="connsiteX49" fmla="*/ 5129812 w 9662615"/>
              <a:gd name="connsiteY49" fmla="*/ 1521277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929254 w 9662615"/>
              <a:gd name="connsiteY54" fmla="*/ 1563452 h 1583140"/>
              <a:gd name="connsiteX55" fmla="*/ 4871726 w 9662615"/>
              <a:gd name="connsiteY55" fmla="*/ 1570584 h 1583140"/>
              <a:gd name="connsiteX56" fmla="*/ 4843267 w 9662615"/>
              <a:gd name="connsiteY56" fmla="*/ 1561459 h 1583140"/>
              <a:gd name="connsiteX57" fmla="*/ 4821058 w 9662615"/>
              <a:gd name="connsiteY57" fmla="*/ 1553078 h 1583140"/>
              <a:gd name="connsiteX58" fmla="*/ 4791466 w 9662615"/>
              <a:gd name="connsiteY58" fmla="*/ 1561324 h 1583140"/>
              <a:gd name="connsiteX59" fmla="*/ 4784247 w 9662615"/>
              <a:gd name="connsiteY59" fmla="*/ 1562342 h 1583140"/>
              <a:gd name="connsiteX60" fmla="*/ 4735334 w 9662615"/>
              <a:gd name="connsiteY60" fmla="*/ 1581778 h 1583140"/>
              <a:gd name="connsiteX61" fmla="*/ 4697562 w 9662615"/>
              <a:gd name="connsiteY61" fmla="*/ 1551206 h 1583140"/>
              <a:gd name="connsiteX62" fmla="*/ 4662664 w 9662615"/>
              <a:gd name="connsiteY62" fmla="*/ 1573162 h 1583140"/>
              <a:gd name="connsiteX63" fmla="*/ 4603028 w 9662615"/>
              <a:gd name="connsiteY63" fmla="*/ 1568821 h 1583140"/>
              <a:gd name="connsiteX64" fmla="*/ 4541612 w 9662615"/>
              <a:gd name="connsiteY64" fmla="*/ 1545262 h 1583140"/>
              <a:gd name="connsiteX65" fmla="*/ 4422155 w 9662615"/>
              <a:gd name="connsiteY65" fmla="*/ 1542059 h 1583140"/>
              <a:gd name="connsiteX66" fmla="*/ 4221826 w 9662615"/>
              <a:gd name="connsiteY66" fmla="*/ 1508923 h 1583140"/>
              <a:gd name="connsiteX67" fmla="*/ 4096601 w 9662615"/>
              <a:gd name="connsiteY67" fmla="*/ 1521563 h 1583140"/>
              <a:gd name="connsiteX68" fmla="*/ 3970635 w 9662615"/>
              <a:gd name="connsiteY68" fmla="*/ 1544815 h 1583140"/>
              <a:gd name="connsiteX69" fmla="*/ 3833906 w 9662615"/>
              <a:gd name="connsiteY69" fmla="*/ 1516637 h 1583140"/>
              <a:gd name="connsiteX70" fmla="*/ 3696258 w 9662615"/>
              <a:gd name="connsiteY70" fmla="*/ 1537563 h 1583140"/>
              <a:gd name="connsiteX71" fmla="*/ 3594070 w 9662615"/>
              <a:gd name="connsiteY71" fmla="*/ 1509422 h 1583140"/>
              <a:gd name="connsiteX72" fmla="*/ 3565233 w 9662615"/>
              <a:gd name="connsiteY72" fmla="*/ 1515122 h 1583140"/>
              <a:gd name="connsiteX73" fmla="*/ 3560267 w 9662615"/>
              <a:gd name="connsiteY73" fmla="*/ 1516288 h 1583140"/>
              <a:gd name="connsiteX74" fmla="*/ 3540258 w 9662615"/>
              <a:gd name="connsiteY74" fmla="*/ 1516976 h 1583140"/>
              <a:gd name="connsiteX75" fmla="*/ 3534780 w 9662615"/>
              <a:gd name="connsiteY75" fmla="*/ 1522141 h 1583140"/>
              <a:gd name="connsiteX76" fmla="*/ 3504783 w 9662615"/>
              <a:gd name="connsiteY76" fmla="*/ 1526739 h 1583140"/>
              <a:gd name="connsiteX77" fmla="*/ 3430805 w 9662615"/>
              <a:gd name="connsiteY77" fmla="*/ 1542521 h 1583140"/>
              <a:gd name="connsiteX78" fmla="*/ 3292707 w 9662615"/>
              <a:gd name="connsiteY78" fmla="*/ 1520490 h 1583140"/>
              <a:gd name="connsiteX79" fmla="*/ 3187872 w 9662615"/>
              <a:gd name="connsiteY79" fmla="*/ 1519991 h 1583140"/>
              <a:gd name="connsiteX80" fmla="*/ 3148026 w 9662615"/>
              <a:gd name="connsiteY80" fmla="*/ 1524777 h 1583140"/>
              <a:gd name="connsiteX81" fmla="*/ 3092394 w 9662615"/>
              <a:gd name="connsiteY81" fmla="*/ 1528115 h 1583140"/>
              <a:gd name="connsiteX82" fmla="*/ 2994200 w 9662615"/>
              <a:gd name="connsiteY82" fmla="*/ 1537857 h 1583140"/>
              <a:gd name="connsiteX83" fmla="*/ 2862301 w 9662615"/>
              <a:gd name="connsiteY83" fmla="*/ 1544250 h 1583140"/>
              <a:gd name="connsiteX84" fmla="*/ 2766335 w 9662615"/>
              <a:gd name="connsiteY84" fmla="*/ 1527662 h 1583140"/>
              <a:gd name="connsiteX85" fmla="*/ 2757836 w 9662615"/>
              <a:gd name="connsiteY85" fmla="*/ 1531371 h 1583140"/>
              <a:gd name="connsiteX86" fmla="*/ 2691555 w 9662615"/>
              <a:gd name="connsiteY86" fmla="*/ 1530283 h 1583140"/>
              <a:gd name="connsiteX87" fmla="*/ 2491676 w 9662615"/>
              <a:gd name="connsiteY87" fmla="*/ 1500859 h 1583140"/>
              <a:gd name="connsiteX88" fmla="*/ 2378036 w 9662615"/>
              <a:gd name="connsiteY88" fmla="*/ 1520645 h 1583140"/>
              <a:gd name="connsiteX89" fmla="*/ 2284269 w 9662615"/>
              <a:gd name="connsiteY89" fmla="*/ 1503068 h 1583140"/>
              <a:gd name="connsiteX90" fmla="*/ 2207104 w 9662615"/>
              <a:gd name="connsiteY90" fmla="*/ 1508888 h 1583140"/>
              <a:gd name="connsiteX91" fmla="*/ 2149226 w 9662615"/>
              <a:gd name="connsiteY91" fmla="*/ 1523409 h 1583140"/>
              <a:gd name="connsiteX92" fmla="*/ 2084783 w 9662615"/>
              <a:gd name="connsiteY92" fmla="*/ 1524245 h 1583140"/>
              <a:gd name="connsiteX93" fmla="*/ 2070075 w 9662615"/>
              <a:gd name="connsiteY93" fmla="*/ 1511285 h 1583140"/>
              <a:gd name="connsiteX94" fmla="*/ 2001057 w 9662615"/>
              <a:gd name="connsiteY94" fmla="*/ 1516449 h 1583140"/>
              <a:gd name="connsiteX95" fmla="*/ 1896330 w 9662615"/>
              <a:gd name="connsiteY95" fmla="*/ 1525725 h 1583140"/>
              <a:gd name="connsiteX96" fmla="*/ 1835994 w 9662615"/>
              <a:gd name="connsiteY96" fmla="*/ 1527678 h 1583140"/>
              <a:gd name="connsiteX97" fmla="*/ 1671119 w 9662615"/>
              <a:gd name="connsiteY97" fmla="*/ 1536701 h 1583140"/>
              <a:gd name="connsiteX98" fmla="*/ 1601337 w 9662615"/>
              <a:gd name="connsiteY98" fmla="*/ 1548552 h 1583140"/>
              <a:gd name="connsiteX99" fmla="*/ 1407755 w 9662615"/>
              <a:gd name="connsiteY99" fmla="*/ 1571444 h 1583140"/>
              <a:gd name="connsiteX100" fmla="*/ 1271994 w 9662615"/>
              <a:gd name="connsiteY100" fmla="*/ 1579471 h 1583140"/>
              <a:gd name="connsiteX101" fmla="*/ 1249226 w 9662615"/>
              <a:gd name="connsiteY101" fmla="*/ 1583140 h 1583140"/>
              <a:gd name="connsiteX102" fmla="*/ 1217719 w 9662615"/>
              <a:gd name="connsiteY102" fmla="*/ 1580863 h 1583140"/>
              <a:gd name="connsiteX103" fmla="*/ 1091432 w 9662615"/>
              <a:gd name="connsiteY103" fmla="*/ 1571003 h 1583140"/>
              <a:gd name="connsiteX104" fmla="*/ 992039 w 9662615"/>
              <a:gd name="connsiteY104" fmla="*/ 1556662 h 1583140"/>
              <a:gd name="connsiteX105" fmla="*/ 868264 w 9662615"/>
              <a:gd name="connsiteY105" fmla="*/ 1566392 h 1583140"/>
              <a:gd name="connsiteX106" fmla="*/ 792765 w 9662615"/>
              <a:gd name="connsiteY106" fmla="*/ 1563102 h 1583140"/>
              <a:gd name="connsiteX107" fmla="*/ 669055 w 9662615"/>
              <a:gd name="connsiteY107" fmla="*/ 1543638 h 1583140"/>
              <a:gd name="connsiteX108" fmla="*/ 506152 w 9662615"/>
              <a:gd name="connsiteY108" fmla="*/ 1549124 h 1583140"/>
              <a:gd name="connsiteX109" fmla="*/ 472797 w 9662615"/>
              <a:gd name="connsiteY109" fmla="*/ 1568904 h 1583140"/>
              <a:gd name="connsiteX110" fmla="*/ 427864 w 9662615"/>
              <a:gd name="connsiteY110" fmla="*/ 1580848 h 1583140"/>
              <a:gd name="connsiteX111" fmla="*/ 408381 w 9662615"/>
              <a:gd name="connsiteY111" fmla="*/ 1552940 h 1583140"/>
              <a:gd name="connsiteX112" fmla="*/ 267163 w 9662615"/>
              <a:gd name="connsiteY112" fmla="*/ 1531913 h 1583140"/>
              <a:gd name="connsiteX113" fmla="*/ 196644 w 9662615"/>
              <a:gd name="connsiteY113" fmla="*/ 1524565 h 1583140"/>
              <a:gd name="connsiteX114" fmla="*/ 86819 w 9662615"/>
              <a:gd name="connsiteY114" fmla="*/ 1519517 h 1583140"/>
              <a:gd name="connsiteX115" fmla="*/ 53369 w 9662615"/>
              <a:gd name="connsiteY115" fmla="*/ 1516853 h 1583140"/>
              <a:gd name="connsiteX116" fmla="*/ 2359 w 9662615"/>
              <a:gd name="connsiteY116" fmla="*/ 1515247 h 1583140"/>
              <a:gd name="connsiteX117" fmla="*/ 0 w 9662615"/>
              <a:gd name="connsiteY117" fmla="*/ 1514932 h 1583140"/>
              <a:gd name="connsiteX118" fmla="*/ 0 w 9662615"/>
              <a:gd name="connsiteY118" fmla="*/ 0 h 1583140"/>
              <a:gd name="connsiteX0" fmla="*/ 0 w 9662615"/>
              <a:gd name="connsiteY0" fmla="*/ 0 h 1597680"/>
              <a:gd name="connsiteX1" fmla="*/ 9662615 w 9662615"/>
              <a:gd name="connsiteY1" fmla="*/ 0 h 1597680"/>
              <a:gd name="connsiteX2" fmla="*/ 9662615 w 9662615"/>
              <a:gd name="connsiteY2" fmla="*/ 1280346 h 1597680"/>
              <a:gd name="connsiteX3" fmla="*/ 9658420 w 9662615"/>
              <a:gd name="connsiteY3" fmla="*/ 1280106 h 1597680"/>
              <a:gd name="connsiteX4" fmla="*/ 9469546 w 9662615"/>
              <a:gd name="connsiteY4" fmla="*/ 1289837 h 1597680"/>
              <a:gd name="connsiteX5" fmla="*/ 9385895 w 9662615"/>
              <a:gd name="connsiteY5" fmla="*/ 1269203 h 1597680"/>
              <a:gd name="connsiteX6" fmla="*/ 9144767 w 9662615"/>
              <a:gd name="connsiteY6" fmla="*/ 1264120 h 1597680"/>
              <a:gd name="connsiteX7" fmla="*/ 8837252 w 9662615"/>
              <a:gd name="connsiteY7" fmla="*/ 1350515 h 1597680"/>
              <a:gd name="connsiteX8" fmla="*/ 8705466 w 9662615"/>
              <a:gd name="connsiteY8" fmla="*/ 1342419 h 1597680"/>
              <a:gd name="connsiteX9" fmla="*/ 8652221 w 9662615"/>
              <a:gd name="connsiteY9" fmla="*/ 1326906 h 1597680"/>
              <a:gd name="connsiteX10" fmla="*/ 8632312 w 9662615"/>
              <a:gd name="connsiteY10" fmla="*/ 1326025 h 1597680"/>
              <a:gd name="connsiteX11" fmla="*/ 8591582 w 9662615"/>
              <a:gd name="connsiteY11" fmla="*/ 1341666 h 1597680"/>
              <a:gd name="connsiteX12" fmla="*/ 8537336 w 9662615"/>
              <a:gd name="connsiteY12" fmla="*/ 1341684 h 1597680"/>
              <a:gd name="connsiteX13" fmla="*/ 8472508 w 9662615"/>
              <a:gd name="connsiteY13" fmla="*/ 1363109 h 1597680"/>
              <a:gd name="connsiteX14" fmla="*/ 8258477 w 9662615"/>
              <a:gd name="connsiteY14" fmla="*/ 1370666 h 1597680"/>
              <a:gd name="connsiteX15" fmla="*/ 8197961 w 9662615"/>
              <a:gd name="connsiteY15" fmla="*/ 1392804 h 1597680"/>
              <a:gd name="connsiteX16" fmla="*/ 8171196 w 9662615"/>
              <a:gd name="connsiteY16" fmla="*/ 1397216 h 1597680"/>
              <a:gd name="connsiteX17" fmla="*/ 8127667 w 9662615"/>
              <a:gd name="connsiteY17" fmla="*/ 1418254 h 1597680"/>
              <a:gd name="connsiteX18" fmla="*/ 7974579 w 9662615"/>
              <a:gd name="connsiteY18" fmla="*/ 1383439 h 1597680"/>
              <a:gd name="connsiteX19" fmla="*/ 7768351 w 9662615"/>
              <a:gd name="connsiteY19" fmla="*/ 1395051 h 1597680"/>
              <a:gd name="connsiteX20" fmla="*/ 7635985 w 9662615"/>
              <a:gd name="connsiteY20" fmla="*/ 1386363 h 1597680"/>
              <a:gd name="connsiteX21" fmla="*/ 7466069 w 9662615"/>
              <a:gd name="connsiteY21" fmla="*/ 1377654 h 1597680"/>
              <a:gd name="connsiteX22" fmla="*/ 7355642 w 9662615"/>
              <a:gd name="connsiteY22" fmla="*/ 1407761 h 1597680"/>
              <a:gd name="connsiteX23" fmla="*/ 7151610 w 9662615"/>
              <a:gd name="connsiteY23" fmla="*/ 1397856 h 1597680"/>
              <a:gd name="connsiteX24" fmla="*/ 7082147 w 9662615"/>
              <a:gd name="connsiteY24" fmla="*/ 1406113 h 1597680"/>
              <a:gd name="connsiteX25" fmla="*/ 7014958 w 9662615"/>
              <a:gd name="connsiteY25" fmla="*/ 1396883 h 1597680"/>
              <a:gd name="connsiteX26" fmla="*/ 6907567 w 9662615"/>
              <a:gd name="connsiteY26" fmla="*/ 1419149 h 1597680"/>
              <a:gd name="connsiteX27" fmla="*/ 6748428 w 9662615"/>
              <a:gd name="connsiteY27" fmla="*/ 1420308 h 1597680"/>
              <a:gd name="connsiteX28" fmla="*/ 6654257 w 9662615"/>
              <a:gd name="connsiteY28" fmla="*/ 1424143 h 1597680"/>
              <a:gd name="connsiteX29" fmla="*/ 6620123 w 9662615"/>
              <a:gd name="connsiteY29" fmla="*/ 1430535 h 1597680"/>
              <a:gd name="connsiteX30" fmla="*/ 6571355 w 9662615"/>
              <a:gd name="connsiteY30" fmla="*/ 1436144 h 1597680"/>
              <a:gd name="connsiteX31" fmla="*/ 6486557 w 9662615"/>
              <a:gd name="connsiteY31" fmla="*/ 1449861 h 1597680"/>
              <a:gd name="connsiteX32" fmla="*/ 6370419 w 9662615"/>
              <a:gd name="connsiteY32" fmla="*/ 1461649 h 1597680"/>
              <a:gd name="connsiteX33" fmla="*/ 6278839 w 9662615"/>
              <a:gd name="connsiteY33" fmla="*/ 1449160 h 1597680"/>
              <a:gd name="connsiteX34" fmla="*/ 6272455 w 9662615"/>
              <a:gd name="connsiteY34" fmla="*/ 1453191 h 1597680"/>
              <a:gd name="connsiteX35" fmla="*/ 6212659 w 9662615"/>
              <a:gd name="connsiteY35" fmla="*/ 1454850 h 1597680"/>
              <a:gd name="connsiteX36" fmla="*/ 6069317 w 9662615"/>
              <a:gd name="connsiteY36" fmla="*/ 1445838 h 1597680"/>
              <a:gd name="connsiteX37" fmla="*/ 5878477 w 9662615"/>
              <a:gd name="connsiteY37" fmla="*/ 1439180 h 1597680"/>
              <a:gd name="connsiteX38" fmla="*/ 5838387 w 9662615"/>
              <a:gd name="connsiteY38" fmla="*/ 1444679 h 1597680"/>
              <a:gd name="connsiteX39" fmla="*/ 5771136 w 9662615"/>
              <a:gd name="connsiteY39" fmla="*/ 1453639 h 1597680"/>
              <a:gd name="connsiteX40" fmla="*/ 5724081 w 9662615"/>
              <a:gd name="connsiteY40" fmla="*/ 1470431 h 1597680"/>
              <a:gd name="connsiteX41" fmla="*/ 5666577 w 9662615"/>
              <a:gd name="connsiteY41" fmla="*/ 1473921 h 1597680"/>
              <a:gd name="connsiteX42" fmla="*/ 5649068 w 9662615"/>
              <a:gd name="connsiteY42" fmla="*/ 1461676 h 1597680"/>
              <a:gd name="connsiteX43" fmla="*/ 5588902 w 9662615"/>
              <a:gd name="connsiteY43" fmla="*/ 1469647 h 1597680"/>
              <a:gd name="connsiteX44" fmla="*/ 5498090 w 9662615"/>
              <a:gd name="connsiteY44" fmla="*/ 1483173 h 1597680"/>
              <a:gd name="connsiteX45" fmla="*/ 5444641 w 9662615"/>
              <a:gd name="connsiteY45" fmla="*/ 1487602 h 1597680"/>
              <a:gd name="connsiteX46" fmla="*/ 5299812 w 9662615"/>
              <a:gd name="connsiteY46" fmla="*/ 1503362 h 1597680"/>
              <a:gd name="connsiteX47" fmla="*/ 5213947 w 9662615"/>
              <a:gd name="connsiteY47" fmla="*/ 1516637 h 1597680"/>
              <a:gd name="connsiteX48" fmla="*/ 5090342 w 9662615"/>
              <a:gd name="connsiteY48" fmla="*/ 1546680 h 1597680"/>
              <a:gd name="connsiteX49" fmla="*/ 5129812 w 9662615"/>
              <a:gd name="connsiteY49" fmla="*/ 1521277 h 1597680"/>
              <a:gd name="connsiteX50" fmla="*/ 5059484 w 9662615"/>
              <a:gd name="connsiteY50" fmla="*/ 1546802 h 1597680"/>
              <a:gd name="connsiteX51" fmla="*/ 5038524 w 9662615"/>
              <a:gd name="connsiteY51" fmla="*/ 1545675 h 1597680"/>
              <a:gd name="connsiteX52" fmla="*/ 5026564 w 9662615"/>
              <a:gd name="connsiteY52" fmla="*/ 1545376 h 1597680"/>
              <a:gd name="connsiteX53" fmla="*/ 4969433 w 9662615"/>
              <a:gd name="connsiteY53" fmla="*/ 1550865 h 1597680"/>
              <a:gd name="connsiteX54" fmla="*/ 4929254 w 9662615"/>
              <a:gd name="connsiteY54" fmla="*/ 1563452 h 1597680"/>
              <a:gd name="connsiteX55" fmla="*/ 4871726 w 9662615"/>
              <a:gd name="connsiteY55" fmla="*/ 1570584 h 1597680"/>
              <a:gd name="connsiteX56" fmla="*/ 4843267 w 9662615"/>
              <a:gd name="connsiteY56" fmla="*/ 1561459 h 1597680"/>
              <a:gd name="connsiteX57" fmla="*/ 4821058 w 9662615"/>
              <a:gd name="connsiteY57" fmla="*/ 1553078 h 1597680"/>
              <a:gd name="connsiteX58" fmla="*/ 4791466 w 9662615"/>
              <a:gd name="connsiteY58" fmla="*/ 1561324 h 1597680"/>
              <a:gd name="connsiteX59" fmla="*/ 4784247 w 9662615"/>
              <a:gd name="connsiteY59" fmla="*/ 1562342 h 1597680"/>
              <a:gd name="connsiteX60" fmla="*/ 4743285 w 9662615"/>
              <a:gd name="connsiteY60" fmla="*/ 1597680 h 1597680"/>
              <a:gd name="connsiteX61" fmla="*/ 4697562 w 9662615"/>
              <a:gd name="connsiteY61" fmla="*/ 1551206 h 1597680"/>
              <a:gd name="connsiteX62" fmla="*/ 4662664 w 9662615"/>
              <a:gd name="connsiteY62" fmla="*/ 1573162 h 1597680"/>
              <a:gd name="connsiteX63" fmla="*/ 4603028 w 9662615"/>
              <a:gd name="connsiteY63" fmla="*/ 1568821 h 1597680"/>
              <a:gd name="connsiteX64" fmla="*/ 4541612 w 9662615"/>
              <a:gd name="connsiteY64" fmla="*/ 1545262 h 1597680"/>
              <a:gd name="connsiteX65" fmla="*/ 4422155 w 9662615"/>
              <a:gd name="connsiteY65" fmla="*/ 1542059 h 1597680"/>
              <a:gd name="connsiteX66" fmla="*/ 4221826 w 9662615"/>
              <a:gd name="connsiteY66" fmla="*/ 1508923 h 1597680"/>
              <a:gd name="connsiteX67" fmla="*/ 4096601 w 9662615"/>
              <a:gd name="connsiteY67" fmla="*/ 1521563 h 1597680"/>
              <a:gd name="connsiteX68" fmla="*/ 3970635 w 9662615"/>
              <a:gd name="connsiteY68" fmla="*/ 1544815 h 1597680"/>
              <a:gd name="connsiteX69" fmla="*/ 3833906 w 9662615"/>
              <a:gd name="connsiteY69" fmla="*/ 1516637 h 1597680"/>
              <a:gd name="connsiteX70" fmla="*/ 3696258 w 9662615"/>
              <a:gd name="connsiteY70" fmla="*/ 1537563 h 1597680"/>
              <a:gd name="connsiteX71" fmla="*/ 3594070 w 9662615"/>
              <a:gd name="connsiteY71" fmla="*/ 1509422 h 1597680"/>
              <a:gd name="connsiteX72" fmla="*/ 3565233 w 9662615"/>
              <a:gd name="connsiteY72" fmla="*/ 1515122 h 1597680"/>
              <a:gd name="connsiteX73" fmla="*/ 3560267 w 9662615"/>
              <a:gd name="connsiteY73" fmla="*/ 1516288 h 1597680"/>
              <a:gd name="connsiteX74" fmla="*/ 3540258 w 9662615"/>
              <a:gd name="connsiteY74" fmla="*/ 1516976 h 1597680"/>
              <a:gd name="connsiteX75" fmla="*/ 3534780 w 9662615"/>
              <a:gd name="connsiteY75" fmla="*/ 1522141 h 1597680"/>
              <a:gd name="connsiteX76" fmla="*/ 3504783 w 9662615"/>
              <a:gd name="connsiteY76" fmla="*/ 1526739 h 1597680"/>
              <a:gd name="connsiteX77" fmla="*/ 3430805 w 9662615"/>
              <a:gd name="connsiteY77" fmla="*/ 1542521 h 1597680"/>
              <a:gd name="connsiteX78" fmla="*/ 3292707 w 9662615"/>
              <a:gd name="connsiteY78" fmla="*/ 1520490 h 1597680"/>
              <a:gd name="connsiteX79" fmla="*/ 3187872 w 9662615"/>
              <a:gd name="connsiteY79" fmla="*/ 1519991 h 1597680"/>
              <a:gd name="connsiteX80" fmla="*/ 3148026 w 9662615"/>
              <a:gd name="connsiteY80" fmla="*/ 1524777 h 1597680"/>
              <a:gd name="connsiteX81" fmla="*/ 3092394 w 9662615"/>
              <a:gd name="connsiteY81" fmla="*/ 1528115 h 1597680"/>
              <a:gd name="connsiteX82" fmla="*/ 2994200 w 9662615"/>
              <a:gd name="connsiteY82" fmla="*/ 1537857 h 1597680"/>
              <a:gd name="connsiteX83" fmla="*/ 2862301 w 9662615"/>
              <a:gd name="connsiteY83" fmla="*/ 1544250 h 1597680"/>
              <a:gd name="connsiteX84" fmla="*/ 2766335 w 9662615"/>
              <a:gd name="connsiteY84" fmla="*/ 1527662 h 1597680"/>
              <a:gd name="connsiteX85" fmla="*/ 2757836 w 9662615"/>
              <a:gd name="connsiteY85" fmla="*/ 1531371 h 1597680"/>
              <a:gd name="connsiteX86" fmla="*/ 2691555 w 9662615"/>
              <a:gd name="connsiteY86" fmla="*/ 1530283 h 1597680"/>
              <a:gd name="connsiteX87" fmla="*/ 2491676 w 9662615"/>
              <a:gd name="connsiteY87" fmla="*/ 1500859 h 1597680"/>
              <a:gd name="connsiteX88" fmla="*/ 2378036 w 9662615"/>
              <a:gd name="connsiteY88" fmla="*/ 1520645 h 1597680"/>
              <a:gd name="connsiteX89" fmla="*/ 2284269 w 9662615"/>
              <a:gd name="connsiteY89" fmla="*/ 1503068 h 1597680"/>
              <a:gd name="connsiteX90" fmla="*/ 2207104 w 9662615"/>
              <a:gd name="connsiteY90" fmla="*/ 1508888 h 1597680"/>
              <a:gd name="connsiteX91" fmla="*/ 2149226 w 9662615"/>
              <a:gd name="connsiteY91" fmla="*/ 1523409 h 1597680"/>
              <a:gd name="connsiteX92" fmla="*/ 2084783 w 9662615"/>
              <a:gd name="connsiteY92" fmla="*/ 1524245 h 1597680"/>
              <a:gd name="connsiteX93" fmla="*/ 2070075 w 9662615"/>
              <a:gd name="connsiteY93" fmla="*/ 1511285 h 1597680"/>
              <a:gd name="connsiteX94" fmla="*/ 2001057 w 9662615"/>
              <a:gd name="connsiteY94" fmla="*/ 1516449 h 1597680"/>
              <a:gd name="connsiteX95" fmla="*/ 1896330 w 9662615"/>
              <a:gd name="connsiteY95" fmla="*/ 1525725 h 1597680"/>
              <a:gd name="connsiteX96" fmla="*/ 1835994 w 9662615"/>
              <a:gd name="connsiteY96" fmla="*/ 1527678 h 1597680"/>
              <a:gd name="connsiteX97" fmla="*/ 1671119 w 9662615"/>
              <a:gd name="connsiteY97" fmla="*/ 1536701 h 1597680"/>
              <a:gd name="connsiteX98" fmla="*/ 1601337 w 9662615"/>
              <a:gd name="connsiteY98" fmla="*/ 1548552 h 1597680"/>
              <a:gd name="connsiteX99" fmla="*/ 1407755 w 9662615"/>
              <a:gd name="connsiteY99" fmla="*/ 1571444 h 1597680"/>
              <a:gd name="connsiteX100" fmla="*/ 1271994 w 9662615"/>
              <a:gd name="connsiteY100" fmla="*/ 1579471 h 1597680"/>
              <a:gd name="connsiteX101" fmla="*/ 1249226 w 9662615"/>
              <a:gd name="connsiteY101" fmla="*/ 1583140 h 1597680"/>
              <a:gd name="connsiteX102" fmla="*/ 1217719 w 9662615"/>
              <a:gd name="connsiteY102" fmla="*/ 1580863 h 1597680"/>
              <a:gd name="connsiteX103" fmla="*/ 1091432 w 9662615"/>
              <a:gd name="connsiteY103" fmla="*/ 1571003 h 1597680"/>
              <a:gd name="connsiteX104" fmla="*/ 992039 w 9662615"/>
              <a:gd name="connsiteY104" fmla="*/ 1556662 h 1597680"/>
              <a:gd name="connsiteX105" fmla="*/ 868264 w 9662615"/>
              <a:gd name="connsiteY105" fmla="*/ 1566392 h 1597680"/>
              <a:gd name="connsiteX106" fmla="*/ 792765 w 9662615"/>
              <a:gd name="connsiteY106" fmla="*/ 1563102 h 1597680"/>
              <a:gd name="connsiteX107" fmla="*/ 669055 w 9662615"/>
              <a:gd name="connsiteY107" fmla="*/ 1543638 h 1597680"/>
              <a:gd name="connsiteX108" fmla="*/ 506152 w 9662615"/>
              <a:gd name="connsiteY108" fmla="*/ 1549124 h 1597680"/>
              <a:gd name="connsiteX109" fmla="*/ 472797 w 9662615"/>
              <a:gd name="connsiteY109" fmla="*/ 1568904 h 1597680"/>
              <a:gd name="connsiteX110" fmla="*/ 427864 w 9662615"/>
              <a:gd name="connsiteY110" fmla="*/ 1580848 h 1597680"/>
              <a:gd name="connsiteX111" fmla="*/ 408381 w 9662615"/>
              <a:gd name="connsiteY111" fmla="*/ 1552940 h 1597680"/>
              <a:gd name="connsiteX112" fmla="*/ 267163 w 9662615"/>
              <a:gd name="connsiteY112" fmla="*/ 1531913 h 1597680"/>
              <a:gd name="connsiteX113" fmla="*/ 196644 w 9662615"/>
              <a:gd name="connsiteY113" fmla="*/ 1524565 h 1597680"/>
              <a:gd name="connsiteX114" fmla="*/ 86819 w 9662615"/>
              <a:gd name="connsiteY114" fmla="*/ 1519517 h 1597680"/>
              <a:gd name="connsiteX115" fmla="*/ 53369 w 9662615"/>
              <a:gd name="connsiteY115" fmla="*/ 1516853 h 1597680"/>
              <a:gd name="connsiteX116" fmla="*/ 2359 w 9662615"/>
              <a:gd name="connsiteY116" fmla="*/ 1515247 h 1597680"/>
              <a:gd name="connsiteX117" fmla="*/ 0 w 9662615"/>
              <a:gd name="connsiteY117" fmla="*/ 1514932 h 1597680"/>
              <a:gd name="connsiteX118" fmla="*/ 0 w 9662615"/>
              <a:gd name="connsiteY118" fmla="*/ 0 h 1597680"/>
              <a:gd name="connsiteX0" fmla="*/ 0 w 9662615"/>
              <a:gd name="connsiteY0" fmla="*/ 0 h 1603753"/>
              <a:gd name="connsiteX1" fmla="*/ 9662615 w 9662615"/>
              <a:gd name="connsiteY1" fmla="*/ 0 h 1603753"/>
              <a:gd name="connsiteX2" fmla="*/ 9662615 w 9662615"/>
              <a:gd name="connsiteY2" fmla="*/ 1280346 h 1603753"/>
              <a:gd name="connsiteX3" fmla="*/ 9658420 w 9662615"/>
              <a:gd name="connsiteY3" fmla="*/ 1280106 h 1603753"/>
              <a:gd name="connsiteX4" fmla="*/ 9469546 w 9662615"/>
              <a:gd name="connsiteY4" fmla="*/ 1289837 h 1603753"/>
              <a:gd name="connsiteX5" fmla="*/ 9385895 w 9662615"/>
              <a:gd name="connsiteY5" fmla="*/ 1269203 h 1603753"/>
              <a:gd name="connsiteX6" fmla="*/ 9144767 w 9662615"/>
              <a:gd name="connsiteY6" fmla="*/ 1264120 h 1603753"/>
              <a:gd name="connsiteX7" fmla="*/ 8837252 w 9662615"/>
              <a:gd name="connsiteY7" fmla="*/ 1350515 h 1603753"/>
              <a:gd name="connsiteX8" fmla="*/ 8705466 w 9662615"/>
              <a:gd name="connsiteY8" fmla="*/ 1342419 h 1603753"/>
              <a:gd name="connsiteX9" fmla="*/ 8652221 w 9662615"/>
              <a:gd name="connsiteY9" fmla="*/ 1326906 h 1603753"/>
              <a:gd name="connsiteX10" fmla="*/ 8632312 w 9662615"/>
              <a:gd name="connsiteY10" fmla="*/ 1326025 h 1603753"/>
              <a:gd name="connsiteX11" fmla="*/ 8591582 w 9662615"/>
              <a:gd name="connsiteY11" fmla="*/ 1341666 h 1603753"/>
              <a:gd name="connsiteX12" fmla="*/ 8537336 w 9662615"/>
              <a:gd name="connsiteY12" fmla="*/ 1341684 h 1603753"/>
              <a:gd name="connsiteX13" fmla="*/ 8472508 w 9662615"/>
              <a:gd name="connsiteY13" fmla="*/ 1363109 h 1603753"/>
              <a:gd name="connsiteX14" fmla="*/ 8258477 w 9662615"/>
              <a:gd name="connsiteY14" fmla="*/ 1370666 h 1603753"/>
              <a:gd name="connsiteX15" fmla="*/ 8197961 w 9662615"/>
              <a:gd name="connsiteY15" fmla="*/ 1392804 h 1603753"/>
              <a:gd name="connsiteX16" fmla="*/ 8171196 w 9662615"/>
              <a:gd name="connsiteY16" fmla="*/ 1397216 h 1603753"/>
              <a:gd name="connsiteX17" fmla="*/ 8127667 w 9662615"/>
              <a:gd name="connsiteY17" fmla="*/ 1418254 h 1603753"/>
              <a:gd name="connsiteX18" fmla="*/ 7974579 w 9662615"/>
              <a:gd name="connsiteY18" fmla="*/ 1383439 h 1603753"/>
              <a:gd name="connsiteX19" fmla="*/ 7768351 w 9662615"/>
              <a:gd name="connsiteY19" fmla="*/ 1395051 h 1603753"/>
              <a:gd name="connsiteX20" fmla="*/ 7635985 w 9662615"/>
              <a:gd name="connsiteY20" fmla="*/ 1386363 h 1603753"/>
              <a:gd name="connsiteX21" fmla="*/ 7466069 w 9662615"/>
              <a:gd name="connsiteY21" fmla="*/ 1377654 h 1603753"/>
              <a:gd name="connsiteX22" fmla="*/ 7355642 w 9662615"/>
              <a:gd name="connsiteY22" fmla="*/ 1407761 h 1603753"/>
              <a:gd name="connsiteX23" fmla="*/ 7151610 w 9662615"/>
              <a:gd name="connsiteY23" fmla="*/ 1397856 h 1603753"/>
              <a:gd name="connsiteX24" fmla="*/ 7082147 w 9662615"/>
              <a:gd name="connsiteY24" fmla="*/ 1406113 h 1603753"/>
              <a:gd name="connsiteX25" fmla="*/ 7014958 w 9662615"/>
              <a:gd name="connsiteY25" fmla="*/ 1396883 h 1603753"/>
              <a:gd name="connsiteX26" fmla="*/ 6907567 w 9662615"/>
              <a:gd name="connsiteY26" fmla="*/ 1419149 h 1603753"/>
              <a:gd name="connsiteX27" fmla="*/ 6748428 w 9662615"/>
              <a:gd name="connsiteY27" fmla="*/ 1420308 h 1603753"/>
              <a:gd name="connsiteX28" fmla="*/ 6654257 w 9662615"/>
              <a:gd name="connsiteY28" fmla="*/ 1424143 h 1603753"/>
              <a:gd name="connsiteX29" fmla="*/ 6620123 w 9662615"/>
              <a:gd name="connsiteY29" fmla="*/ 1430535 h 1603753"/>
              <a:gd name="connsiteX30" fmla="*/ 6571355 w 9662615"/>
              <a:gd name="connsiteY30" fmla="*/ 1436144 h 1603753"/>
              <a:gd name="connsiteX31" fmla="*/ 6486557 w 9662615"/>
              <a:gd name="connsiteY31" fmla="*/ 1449861 h 1603753"/>
              <a:gd name="connsiteX32" fmla="*/ 6370419 w 9662615"/>
              <a:gd name="connsiteY32" fmla="*/ 1461649 h 1603753"/>
              <a:gd name="connsiteX33" fmla="*/ 6278839 w 9662615"/>
              <a:gd name="connsiteY33" fmla="*/ 1449160 h 1603753"/>
              <a:gd name="connsiteX34" fmla="*/ 6272455 w 9662615"/>
              <a:gd name="connsiteY34" fmla="*/ 1453191 h 1603753"/>
              <a:gd name="connsiteX35" fmla="*/ 6212659 w 9662615"/>
              <a:gd name="connsiteY35" fmla="*/ 1454850 h 1603753"/>
              <a:gd name="connsiteX36" fmla="*/ 6069317 w 9662615"/>
              <a:gd name="connsiteY36" fmla="*/ 1445838 h 1603753"/>
              <a:gd name="connsiteX37" fmla="*/ 5878477 w 9662615"/>
              <a:gd name="connsiteY37" fmla="*/ 1439180 h 1603753"/>
              <a:gd name="connsiteX38" fmla="*/ 5838387 w 9662615"/>
              <a:gd name="connsiteY38" fmla="*/ 1444679 h 1603753"/>
              <a:gd name="connsiteX39" fmla="*/ 5771136 w 9662615"/>
              <a:gd name="connsiteY39" fmla="*/ 1453639 h 1603753"/>
              <a:gd name="connsiteX40" fmla="*/ 5724081 w 9662615"/>
              <a:gd name="connsiteY40" fmla="*/ 1470431 h 1603753"/>
              <a:gd name="connsiteX41" fmla="*/ 5666577 w 9662615"/>
              <a:gd name="connsiteY41" fmla="*/ 1473921 h 1603753"/>
              <a:gd name="connsiteX42" fmla="*/ 5649068 w 9662615"/>
              <a:gd name="connsiteY42" fmla="*/ 1461676 h 1603753"/>
              <a:gd name="connsiteX43" fmla="*/ 5588902 w 9662615"/>
              <a:gd name="connsiteY43" fmla="*/ 1469647 h 1603753"/>
              <a:gd name="connsiteX44" fmla="*/ 5498090 w 9662615"/>
              <a:gd name="connsiteY44" fmla="*/ 1483173 h 1603753"/>
              <a:gd name="connsiteX45" fmla="*/ 5444641 w 9662615"/>
              <a:gd name="connsiteY45" fmla="*/ 1487602 h 1603753"/>
              <a:gd name="connsiteX46" fmla="*/ 5299812 w 9662615"/>
              <a:gd name="connsiteY46" fmla="*/ 1503362 h 1603753"/>
              <a:gd name="connsiteX47" fmla="*/ 5213947 w 9662615"/>
              <a:gd name="connsiteY47" fmla="*/ 1516637 h 1603753"/>
              <a:gd name="connsiteX48" fmla="*/ 5090342 w 9662615"/>
              <a:gd name="connsiteY48" fmla="*/ 1546680 h 1603753"/>
              <a:gd name="connsiteX49" fmla="*/ 5129812 w 9662615"/>
              <a:gd name="connsiteY49" fmla="*/ 1521277 h 1603753"/>
              <a:gd name="connsiteX50" fmla="*/ 5059484 w 9662615"/>
              <a:gd name="connsiteY50" fmla="*/ 1546802 h 1603753"/>
              <a:gd name="connsiteX51" fmla="*/ 5038524 w 9662615"/>
              <a:gd name="connsiteY51" fmla="*/ 1545675 h 1603753"/>
              <a:gd name="connsiteX52" fmla="*/ 5026564 w 9662615"/>
              <a:gd name="connsiteY52" fmla="*/ 1545376 h 1603753"/>
              <a:gd name="connsiteX53" fmla="*/ 4969433 w 9662615"/>
              <a:gd name="connsiteY53" fmla="*/ 1550865 h 1603753"/>
              <a:gd name="connsiteX54" fmla="*/ 4929254 w 9662615"/>
              <a:gd name="connsiteY54" fmla="*/ 1563452 h 1603753"/>
              <a:gd name="connsiteX55" fmla="*/ 4871726 w 9662615"/>
              <a:gd name="connsiteY55" fmla="*/ 1570584 h 1603753"/>
              <a:gd name="connsiteX56" fmla="*/ 4843267 w 9662615"/>
              <a:gd name="connsiteY56" fmla="*/ 1561459 h 1603753"/>
              <a:gd name="connsiteX57" fmla="*/ 4821058 w 9662615"/>
              <a:gd name="connsiteY57" fmla="*/ 1553078 h 1603753"/>
              <a:gd name="connsiteX58" fmla="*/ 4791466 w 9662615"/>
              <a:gd name="connsiteY58" fmla="*/ 1561324 h 1603753"/>
              <a:gd name="connsiteX59" fmla="*/ 4784247 w 9662615"/>
              <a:gd name="connsiteY59" fmla="*/ 1562342 h 1603753"/>
              <a:gd name="connsiteX60" fmla="*/ 4743285 w 9662615"/>
              <a:gd name="connsiteY60" fmla="*/ 1597680 h 1603753"/>
              <a:gd name="connsiteX61" fmla="*/ 4697562 w 9662615"/>
              <a:gd name="connsiteY61" fmla="*/ 1551206 h 1603753"/>
              <a:gd name="connsiteX62" fmla="*/ 4662664 w 9662615"/>
              <a:gd name="connsiteY62" fmla="*/ 1573162 h 1603753"/>
              <a:gd name="connsiteX63" fmla="*/ 4603028 w 9662615"/>
              <a:gd name="connsiteY63" fmla="*/ 1568821 h 1603753"/>
              <a:gd name="connsiteX64" fmla="*/ 4541612 w 9662615"/>
              <a:gd name="connsiteY64" fmla="*/ 1545262 h 1603753"/>
              <a:gd name="connsiteX65" fmla="*/ 4422155 w 9662615"/>
              <a:gd name="connsiteY65" fmla="*/ 1542059 h 1603753"/>
              <a:gd name="connsiteX66" fmla="*/ 4221826 w 9662615"/>
              <a:gd name="connsiteY66" fmla="*/ 1508923 h 1603753"/>
              <a:gd name="connsiteX67" fmla="*/ 4096601 w 9662615"/>
              <a:gd name="connsiteY67" fmla="*/ 1521563 h 1603753"/>
              <a:gd name="connsiteX68" fmla="*/ 3970635 w 9662615"/>
              <a:gd name="connsiteY68" fmla="*/ 1544815 h 1603753"/>
              <a:gd name="connsiteX69" fmla="*/ 3833906 w 9662615"/>
              <a:gd name="connsiteY69" fmla="*/ 1516637 h 1603753"/>
              <a:gd name="connsiteX70" fmla="*/ 3696258 w 9662615"/>
              <a:gd name="connsiteY70" fmla="*/ 1537563 h 1603753"/>
              <a:gd name="connsiteX71" fmla="*/ 3594070 w 9662615"/>
              <a:gd name="connsiteY71" fmla="*/ 1509422 h 1603753"/>
              <a:gd name="connsiteX72" fmla="*/ 3565233 w 9662615"/>
              <a:gd name="connsiteY72" fmla="*/ 1515122 h 1603753"/>
              <a:gd name="connsiteX73" fmla="*/ 3560267 w 9662615"/>
              <a:gd name="connsiteY73" fmla="*/ 1516288 h 1603753"/>
              <a:gd name="connsiteX74" fmla="*/ 3540258 w 9662615"/>
              <a:gd name="connsiteY74" fmla="*/ 1516976 h 1603753"/>
              <a:gd name="connsiteX75" fmla="*/ 3534780 w 9662615"/>
              <a:gd name="connsiteY75" fmla="*/ 1522141 h 1603753"/>
              <a:gd name="connsiteX76" fmla="*/ 3504783 w 9662615"/>
              <a:gd name="connsiteY76" fmla="*/ 1526739 h 1603753"/>
              <a:gd name="connsiteX77" fmla="*/ 3430805 w 9662615"/>
              <a:gd name="connsiteY77" fmla="*/ 1542521 h 1603753"/>
              <a:gd name="connsiteX78" fmla="*/ 3292707 w 9662615"/>
              <a:gd name="connsiteY78" fmla="*/ 1520490 h 1603753"/>
              <a:gd name="connsiteX79" fmla="*/ 3187872 w 9662615"/>
              <a:gd name="connsiteY79" fmla="*/ 1519991 h 1603753"/>
              <a:gd name="connsiteX80" fmla="*/ 3148026 w 9662615"/>
              <a:gd name="connsiteY80" fmla="*/ 1524777 h 1603753"/>
              <a:gd name="connsiteX81" fmla="*/ 3092394 w 9662615"/>
              <a:gd name="connsiteY81" fmla="*/ 1528115 h 1603753"/>
              <a:gd name="connsiteX82" fmla="*/ 2994200 w 9662615"/>
              <a:gd name="connsiteY82" fmla="*/ 1537857 h 1603753"/>
              <a:gd name="connsiteX83" fmla="*/ 2862301 w 9662615"/>
              <a:gd name="connsiteY83" fmla="*/ 1544250 h 1603753"/>
              <a:gd name="connsiteX84" fmla="*/ 2766335 w 9662615"/>
              <a:gd name="connsiteY84" fmla="*/ 1527662 h 1603753"/>
              <a:gd name="connsiteX85" fmla="*/ 2757836 w 9662615"/>
              <a:gd name="connsiteY85" fmla="*/ 1531371 h 1603753"/>
              <a:gd name="connsiteX86" fmla="*/ 2691555 w 9662615"/>
              <a:gd name="connsiteY86" fmla="*/ 1530283 h 1603753"/>
              <a:gd name="connsiteX87" fmla="*/ 2491676 w 9662615"/>
              <a:gd name="connsiteY87" fmla="*/ 1500859 h 1603753"/>
              <a:gd name="connsiteX88" fmla="*/ 2378036 w 9662615"/>
              <a:gd name="connsiteY88" fmla="*/ 1520645 h 1603753"/>
              <a:gd name="connsiteX89" fmla="*/ 2284269 w 9662615"/>
              <a:gd name="connsiteY89" fmla="*/ 1503068 h 1603753"/>
              <a:gd name="connsiteX90" fmla="*/ 2207104 w 9662615"/>
              <a:gd name="connsiteY90" fmla="*/ 1508888 h 1603753"/>
              <a:gd name="connsiteX91" fmla="*/ 2149226 w 9662615"/>
              <a:gd name="connsiteY91" fmla="*/ 1523409 h 1603753"/>
              <a:gd name="connsiteX92" fmla="*/ 2084783 w 9662615"/>
              <a:gd name="connsiteY92" fmla="*/ 1524245 h 1603753"/>
              <a:gd name="connsiteX93" fmla="*/ 2070075 w 9662615"/>
              <a:gd name="connsiteY93" fmla="*/ 1511285 h 1603753"/>
              <a:gd name="connsiteX94" fmla="*/ 2001057 w 9662615"/>
              <a:gd name="connsiteY94" fmla="*/ 1516449 h 1603753"/>
              <a:gd name="connsiteX95" fmla="*/ 1896330 w 9662615"/>
              <a:gd name="connsiteY95" fmla="*/ 1525725 h 1603753"/>
              <a:gd name="connsiteX96" fmla="*/ 1835994 w 9662615"/>
              <a:gd name="connsiteY96" fmla="*/ 1527678 h 1603753"/>
              <a:gd name="connsiteX97" fmla="*/ 1671119 w 9662615"/>
              <a:gd name="connsiteY97" fmla="*/ 1536701 h 1603753"/>
              <a:gd name="connsiteX98" fmla="*/ 1601337 w 9662615"/>
              <a:gd name="connsiteY98" fmla="*/ 1548552 h 1603753"/>
              <a:gd name="connsiteX99" fmla="*/ 1407755 w 9662615"/>
              <a:gd name="connsiteY99" fmla="*/ 1571444 h 1603753"/>
              <a:gd name="connsiteX100" fmla="*/ 1271994 w 9662615"/>
              <a:gd name="connsiteY100" fmla="*/ 1579471 h 1603753"/>
              <a:gd name="connsiteX101" fmla="*/ 1249226 w 9662615"/>
              <a:gd name="connsiteY101" fmla="*/ 1583140 h 1603753"/>
              <a:gd name="connsiteX102" fmla="*/ 1217719 w 9662615"/>
              <a:gd name="connsiteY102" fmla="*/ 1580863 h 1603753"/>
              <a:gd name="connsiteX103" fmla="*/ 1091432 w 9662615"/>
              <a:gd name="connsiteY103" fmla="*/ 1571003 h 1603753"/>
              <a:gd name="connsiteX104" fmla="*/ 992039 w 9662615"/>
              <a:gd name="connsiteY104" fmla="*/ 1556662 h 1603753"/>
              <a:gd name="connsiteX105" fmla="*/ 868264 w 9662615"/>
              <a:gd name="connsiteY105" fmla="*/ 1566392 h 1603753"/>
              <a:gd name="connsiteX106" fmla="*/ 792765 w 9662615"/>
              <a:gd name="connsiteY106" fmla="*/ 1563102 h 1603753"/>
              <a:gd name="connsiteX107" fmla="*/ 669055 w 9662615"/>
              <a:gd name="connsiteY107" fmla="*/ 1543638 h 1603753"/>
              <a:gd name="connsiteX108" fmla="*/ 506152 w 9662615"/>
              <a:gd name="connsiteY108" fmla="*/ 1549124 h 1603753"/>
              <a:gd name="connsiteX109" fmla="*/ 472797 w 9662615"/>
              <a:gd name="connsiteY109" fmla="*/ 1568904 h 1603753"/>
              <a:gd name="connsiteX110" fmla="*/ 427864 w 9662615"/>
              <a:gd name="connsiteY110" fmla="*/ 1580848 h 1603753"/>
              <a:gd name="connsiteX111" fmla="*/ 408381 w 9662615"/>
              <a:gd name="connsiteY111" fmla="*/ 1552940 h 1603753"/>
              <a:gd name="connsiteX112" fmla="*/ 267163 w 9662615"/>
              <a:gd name="connsiteY112" fmla="*/ 1531913 h 1603753"/>
              <a:gd name="connsiteX113" fmla="*/ 196644 w 9662615"/>
              <a:gd name="connsiteY113" fmla="*/ 1524565 h 1603753"/>
              <a:gd name="connsiteX114" fmla="*/ 86819 w 9662615"/>
              <a:gd name="connsiteY114" fmla="*/ 1519517 h 1603753"/>
              <a:gd name="connsiteX115" fmla="*/ 53369 w 9662615"/>
              <a:gd name="connsiteY115" fmla="*/ 1516853 h 1603753"/>
              <a:gd name="connsiteX116" fmla="*/ 2359 w 9662615"/>
              <a:gd name="connsiteY116" fmla="*/ 1515247 h 1603753"/>
              <a:gd name="connsiteX117" fmla="*/ 0 w 9662615"/>
              <a:gd name="connsiteY117" fmla="*/ 1514932 h 1603753"/>
              <a:gd name="connsiteX118" fmla="*/ 0 w 9662615"/>
              <a:gd name="connsiteY118" fmla="*/ 0 h 1603753"/>
              <a:gd name="connsiteX0" fmla="*/ 0 w 9662615"/>
              <a:gd name="connsiteY0" fmla="*/ 0 h 1603753"/>
              <a:gd name="connsiteX1" fmla="*/ 9662615 w 9662615"/>
              <a:gd name="connsiteY1" fmla="*/ 0 h 1603753"/>
              <a:gd name="connsiteX2" fmla="*/ 9662615 w 9662615"/>
              <a:gd name="connsiteY2" fmla="*/ 1280346 h 1603753"/>
              <a:gd name="connsiteX3" fmla="*/ 9658420 w 9662615"/>
              <a:gd name="connsiteY3" fmla="*/ 1280106 h 1603753"/>
              <a:gd name="connsiteX4" fmla="*/ 9469546 w 9662615"/>
              <a:gd name="connsiteY4" fmla="*/ 1289837 h 1603753"/>
              <a:gd name="connsiteX5" fmla="*/ 9385895 w 9662615"/>
              <a:gd name="connsiteY5" fmla="*/ 1269203 h 1603753"/>
              <a:gd name="connsiteX6" fmla="*/ 9144767 w 9662615"/>
              <a:gd name="connsiteY6" fmla="*/ 1264120 h 1603753"/>
              <a:gd name="connsiteX7" fmla="*/ 8837252 w 9662615"/>
              <a:gd name="connsiteY7" fmla="*/ 1350515 h 1603753"/>
              <a:gd name="connsiteX8" fmla="*/ 8705466 w 9662615"/>
              <a:gd name="connsiteY8" fmla="*/ 1342419 h 1603753"/>
              <a:gd name="connsiteX9" fmla="*/ 8652221 w 9662615"/>
              <a:gd name="connsiteY9" fmla="*/ 1326906 h 1603753"/>
              <a:gd name="connsiteX10" fmla="*/ 8632312 w 9662615"/>
              <a:gd name="connsiteY10" fmla="*/ 1326025 h 1603753"/>
              <a:gd name="connsiteX11" fmla="*/ 8591582 w 9662615"/>
              <a:gd name="connsiteY11" fmla="*/ 1341666 h 1603753"/>
              <a:gd name="connsiteX12" fmla="*/ 8537336 w 9662615"/>
              <a:gd name="connsiteY12" fmla="*/ 1341684 h 1603753"/>
              <a:gd name="connsiteX13" fmla="*/ 8472508 w 9662615"/>
              <a:gd name="connsiteY13" fmla="*/ 1363109 h 1603753"/>
              <a:gd name="connsiteX14" fmla="*/ 8258477 w 9662615"/>
              <a:gd name="connsiteY14" fmla="*/ 1370666 h 1603753"/>
              <a:gd name="connsiteX15" fmla="*/ 8197961 w 9662615"/>
              <a:gd name="connsiteY15" fmla="*/ 1392804 h 1603753"/>
              <a:gd name="connsiteX16" fmla="*/ 8171196 w 9662615"/>
              <a:gd name="connsiteY16" fmla="*/ 1397216 h 1603753"/>
              <a:gd name="connsiteX17" fmla="*/ 8127667 w 9662615"/>
              <a:gd name="connsiteY17" fmla="*/ 1418254 h 1603753"/>
              <a:gd name="connsiteX18" fmla="*/ 7974579 w 9662615"/>
              <a:gd name="connsiteY18" fmla="*/ 1383439 h 1603753"/>
              <a:gd name="connsiteX19" fmla="*/ 7768351 w 9662615"/>
              <a:gd name="connsiteY19" fmla="*/ 1395051 h 1603753"/>
              <a:gd name="connsiteX20" fmla="*/ 7635985 w 9662615"/>
              <a:gd name="connsiteY20" fmla="*/ 1386363 h 1603753"/>
              <a:gd name="connsiteX21" fmla="*/ 7466069 w 9662615"/>
              <a:gd name="connsiteY21" fmla="*/ 1377654 h 1603753"/>
              <a:gd name="connsiteX22" fmla="*/ 7355642 w 9662615"/>
              <a:gd name="connsiteY22" fmla="*/ 1407761 h 1603753"/>
              <a:gd name="connsiteX23" fmla="*/ 7151610 w 9662615"/>
              <a:gd name="connsiteY23" fmla="*/ 1397856 h 1603753"/>
              <a:gd name="connsiteX24" fmla="*/ 7082147 w 9662615"/>
              <a:gd name="connsiteY24" fmla="*/ 1406113 h 1603753"/>
              <a:gd name="connsiteX25" fmla="*/ 7014958 w 9662615"/>
              <a:gd name="connsiteY25" fmla="*/ 1396883 h 1603753"/>
              <a:gd name="connsiteX26" fmla="*/ 6907567 w 9662615"/>
              <a:gd name="connsiteY26" fmla="*/ 1419149 h 1603753"/>
              <a:gd name="connsiteX27" fmla="*/ 6748428 w 9662615"/>
              <a:gd name="connsiteY27" fmla="*/ 1420308 h 1603753"/>
              <a:gd name="connsiteX28" fmla="*/ 6654257 w 9662615"/>
              <a:gd name="connsiteY28" fmla="*/ 1424143 h 1603753"/>
              <a:gd name="connsiteX29" fmla="*/ 6620123 w 9662615"/>
              <a:gd name="connsiteY29" fmla="*/ 1430535 h 1603753"/>
              <a:gd name="connsiteX30" fmla="*/ 6571355 w 9662615"/>
              <a:gd name="connsiteY30" fmla="*/ 1436144 h 1603753"/>
              <a:gd name="connsiteX31" fmla="*/ 6486557 w 9662615"/>
              <a:gd name="connsiteY31" fmla="*/ 1449861 h 1603753"/>
              <a:gd name="connsiteX32" fmla="*/ 6370419 w 9662615"/>
              <a:gd name="connsiteY32" fmla="*/ 1461649 h 1603753"/>
              <a:gd name="connsiteX33" fmla="*/ 6278839 w 9662615"/>
              <a:gd name="connsiteY33" fmla="*/ 1449160 h 1603753"/>
              <a:gd name="connsiteX34" fmla="*/ 6272455 w 9662615"/>
              <a:gd name="connsiteY34" fmla="*/ 1453191 h 1603753"/>
              <a:gd name="connsiteX35" fmla="*/ 6212659 w 9662615"/>
              <a:gd name="connsiteY35" fmla="*/ 1454850 h 1603753"/>
              <a:gd name="connsiteX36" fmla="*/ 6069317 w 9662615"/>
              <a:gd name="connsiteY36" fmla="*/ 1445838 h 1603753"/>
              <a:gd name="connsiteX37" fmla="*/ 5878477 w 9662615"/>
              <a:gd name="connsiteY37" fmla="*/ 1439180 h 1603753"/>
              <a:gd name="connsiteX38" fmla="*/ 5838387 w 9662615"/>
              <a:gd name="connsiteY38" fmla="*/ 1444679 h 1603753"/>
              <a:gd name="connsiteX39" fmla="*/ 5771136 w 9662615"/>
              <a:gd name="connsiteY39" fmla="*/ 1453639 h 1603753"/>
              <a:gd name="connsiteX40" fmla="*/ 5724081 w 9662615"/>
              <a:gd name="connsiteY40" fmla="*/ 1470431 h 1603753"/>
              <a:gd name="connsiteX41" fmla="*/ 5666577 w 9662615"/>
              <a:gd name="connsiteY41" fmla="*/ 1473921 h 1603753"/>
              <a:gd name="connsiteX42" fmla="*/ 5649068 w 9662615"/>
              <a:gd name="connsiteY42" fmla="*/ 1461676 h 1603753"/>
              <a:gd name="connsiteX43" fmla="*/ 5588902 w 9662615"/>
              <a:gd name="connsiteY43" fmla="*/ 1469647 h 1603753"/>
              <a:gd name="connsiteX44" fmla="*/ 5498090 w 9662615"/>
              <a:gd name="connsiteY44" fmla="*/ 1483173 h 1603753"/>
              <a:gd name="connsiteX45" fmla="*/ 5444641 w 9662615"/>
              <a:gd name="connsiteY45" fmla="*/ 1487602 h 1603753"/>
              <a:gd name="connsiteX46" fmla="*/ 5299812 w 9662615"/>
              <a:gd name="connsiteY46" fmla="*/ 1503362 h 1603753"/>
              <a:gd name="connsiteX47" fmla="*/ 5213947 w 9662615"/>
              <a:gd name="connsiteY47" fmla="*/ 1516637 h 1603753"/>
              <a:gd name="connsiteX48" fmla="*/ 5090342 w 9662615"/>
              <a:gd name="connsiteY48" fmla="*/ 1546680 h 1603753"/>
              <a:gd name="connsiteX49" fmla="*/ 5129812 w 9662615"/>
              <a:gd name="connsiteY49" fmla="*/ 1521277 h 1603753"/>
              <a:gd name="connsiteX50" fmla="*/ 5059484 w 9662615"/>
              <a:gd name="connsiteY50" fmla="*/ 1546802 h 1603753"/>
              <a:gd name="connsiteX51" fmla="*/ 5038524 w 9662615"/>
              <a:gd name="connsiteY51" fmla="*/ 1545675 h 1603753"/>
              <a:gd name="connsiteX52" fmla="*/ 5026564 w 9662615"/>
              <a:gd name="connsiteY52" fmla="*/ 1545376 h 1603753"/>
              <a:gd name="connsiteX53" fmla="*/ 4969433 w 9662615"/>
              <a:gd name="connsiteY53" fmla="*/ 1550865 h 1603753"/>
              <a:gd name="connsiteX54" fmla="*/ 4929254 w 9662615"/>
              <a:gd name="connsiteY54" fmla="*/ 1563452 h 1603753"/>
              <a:gd name="connsiteX55" fmla="*/ 4871726 w 9662615"/>
              <a:gd name="connsiteY55" fmla="*/ 1570584 h 1603753"/>
              <a:gd name="connsiteX56" fmla="*/ 4843267 w 9662615"/>
              <a:gd name="connsiteY56" fmla="*/ 1561459 h 1603753"/>
              <a:gd name="connsiteX57" fmla="*/ 4821058 w 9662615"/>
              <a:gd name="connsiteY57" fmla="*/ 1553078 h 1603753"/>
              <a:gd name="connsiteX58" fmla="*/ 4791466 w 9662615"/>
              <a:gd name="connsiteY58" fmla="*/ 1561324 h 1603753"/>
              <a:gd name="connsiteX59" fmla="*/ 4784247 w 9662615"/>
              <a:gd name="connsiteY59" fmla="*/ 1562342 h 1603753"/>
              <a:gd name="connsiteX60" fmla="*/ 4743285 w 9662615"/>
              <a:gd name="connsiteY60" fmla="*/ 1597680 h 1603753"/>
              <a:gd name="connsiteX61" fmla="*/ 4697562 w 9662615"/>
              <a:gd name="connsiteY61" fmla="*/ 1551206 h 1603753"/>
              <a:gd name="connsiteX62" fmla="*/ 4662664 w 9662615"/>
              <a:gd name="connsiteY62" fmla="*/ 1573162 h 1603753"/>
              <a:gd name="connsiteX63" fmla="*/ 4603028 w 9662615"/>
              <a:gd name="connsiteY63" fmla="*/ 1568821 h 1603753"/>
              <a:gd name="connsiteX64" fmla="*/ 4541612 w 9662615"/>
              <a:gd name="connsiteY64" fmla="*/ 1545262 h 1603753"/>
              <a:gd name="connsiteX65" fmla="*/ 4422155 w 9662615"/>
              <a:gd name="connsiteY65" fmla="*/ 1542059 h 1603753"/>
              <a:gd name="connsiteX66" fmla="*/ 4221826 w 9662615"/>
              <a:gd name="connsiteY66" fmla="*/ 1508923 h 1603753"/>
              <a:gd name="connsiteX67" fmla="*/ 4096601 w 9662615"/>
              <a:gd name="connsiteY67" fmla="*/ 1521563 h 1603753"/>
              <a:gd name="connsiteX68" fmla="*/ 3970635 w 9662615"/>
              <a:gd name="connsiteY68" fmla="*/ 1544815 h 1603753"/>
              <a:gd name="connsiteX69" fmla="*/ 3833906 w 9662615"/>
              <a:gd name="connsiteY69" fmla="*/ 1516637 h 1603753"/>
              <a:gd name="connsiteX70" fmla="*/ 3696258 w 9662615"/>
              <a:gd name="connsiteY70" fmla="*/ 1537563 h 1603753"/>
              <a:gd name="connsiteX71" fmla="*/ 3594070 w 9662615"/>
              <a:gd name="connsiteY71" fmla="*/ 1509422 h 1603753"/>
              <a:gd name="connsiteX72" fmla="*/ 3565233 w 9662615"/>
              <a:gd name="connsiteY72" fmla="*/ 1515122 h 1603753"/>
              <a:gd name="connsiteX73" fmla="*/ 3560267 w 9662615"/>
              <a:gd name="connsiteY73" fmla="*/ 1516288 h 1603753"/>
              <a:gd name="connsiteX74" fmla="*/ 3540258 w 9662615"/>
              <a:gd name="connsiteY74" fmla="*/ 1516976 h 1603753"/>
              <a:gd name="connsiteX75" fmla="*/ 3534780 w 9662615"/>
              <a:gd name="connsiteY75" fmla="*/ 1522141 h 1603753"/>
              <a:gd name="connsiteX76" fmla="*/ 3504783 w 9662615"/>
              <a:gd name="connsiteY76" fmla="*/ 1526739 h 1603753"/>
              <a:gd name="connsiteX77" fmla="*/ 3430805 w 9662615"/>
              <a:gd name="connsiteY77" fmla="*/ 1542521 h 1603753"/>
              <a:gd name="connsiteX78" fmla="*/ 3292707 w 9662615"/>
              <a:gd name="connsiteY78" fmla="*/ 1520490 h 1603753"/>
              <a:gd name="connsiteX79" fmla="*/ 3187872 w 9662615"/>
              <a:gd name="connsiteY79" fmla="*/ 1519991 h 1603753"/>
              <a:gd name="connsiteX80" fmla="*/ 3148026 w 9662615"/>
              <a:gd name="connsiteY80" fmla="*/ 1524777 h 1603753"/>
              <a:gd name="connsiteX81" fmla="*/ 3092394 w 9662615"/>
              <a:gd name="connsiteY81" fmla="*/ 1528115 h 1603753"/>
              <a:gd name="connsiteX82" fmla="*/ 2994200 w 9662615"/>
              <a:gd name="connsiteY82" fmla="*/ 1537857 h 1603753"/>
              <a:gd name="connsiteX83" fmla="*/ 2862301 w 9662615"/>
              <a:gd name="connsiteY83" fmla="*/ 1544250 h 1603753"/>
              <a:gd name="connsiteX84" fmla="*/ 2766335 w 9662615"/>
              <a:gd name="connsiteY84" fmla="*/ 1527662 h 1603753"/>
              <a:gd name="connsiteX85" fmla="*/ 2757836 w 9662615"/>
              <a:gd name="connsiteY85" fmla="*/ 1531371 h 1603753"/>
              <a:gd name="connsiteX86" fmla="*/ 2691555 w 9662615"/>
              <a:gd name="connsiteY86" fmla="*/ 1530283 h 1603753"/>
              <a:gd name="connsiteX87" fmla="*/ 2491676 w 9662615"/>
              <a:gd name="connsiteY87" fmla="*/ 1500859 h 1603753"/>
              <a:gd name="connsiteX88" fmla="*/ 2378036 w 9662615"/>
              <a:gd name="connsiteY88" fmla="*/ 1520645 h 1603753"/>
              <a:gd name="connsiteX89" fmla="*/ 2284269 w 9662615"/>
              <a:gd name="connsiteY89" fmla="*/ 1503068 h 1603753"/>
              <a:gd name="connsiteX90" fmla="*/ 2207104 w 9662615"/>
              <a:gd name="connsiteY90" fmla="*/ 1508888 h 1603753"/>
              <a:gd name="connsiteX91" fmla="*/ 2149226 w 9662615"/>
              <a:gd name="connsiteY91" fmla="*/ 1523409 h 1603753"/>
              <a:gd name="connsiteX92" fmla="*/ 2084783 w 9662615"/>
              <a:gd name="connsiteY92" fmla="*/ 1524245 h 1603753"/>
              <a:gd name="connsiteX93" fmla="*/ 2070075 w 9662615"/>
              <a:gd name="connsiteY93" fmla="*/ 1511285 h 1603753"/>
              <a:gd name="connsiteX94" fmla="*/ 2001057 w 9662615"/>
              <a:gd name="connsiteY94" fmla="*/ 1516449 h 1603753"/>
              <a:gd name="connsiteX95" fmla="*/ 1896330 w 9662615"/>
              <a:gd name="connsiteY95" fmla="*/ 1525725 h 1603753"/>
              <a:gd name="connsiteX96" fmla="*/ 1835994 w 9662615"/>
              <a:gd name="connsiteY96" fmla="*/ 1527678 h 1603753"/>
              <a:gd name="connsiteX97" fmla="*/ 1671119 w 9662615"/>
              <a:gd name="connsiteY97" fmla="*/ 1536701 h 1603753"/>
              <a:gd name="connsiteX98" fmla="*/ 1601337 w 9662615"/>
              <a:gd name="connsiteY98" fmla="*/ 1548552 h 1603753"/>
              <a:gd name="connsiteX99" fmla="*/ 1407755 w 9662615"/>
              <a:gd name="connsiteY99" fmla="*/ 1571444 h 1603753"/>
              <a:gd name="connsiteX100" fmla="*/ 1271994 w 9662615"/>
              <a:gd name="connsiteY100" fmla="*/ 1579471 h 1603753"/>
              <a:gd name="connsiteX101" fmla="*/ 1249226 w 9662615"/>
              <a:gd name="connsiteY101" fmla="*/ 1583140 h 1603753"/>
              <a:gd name="connsiteX102" fmla="*/ 1217719 w 9662615"/>
              <a:gd name="connsiteY102" fmla="*/ 1580863 h 1603753"/>
              <a:gd name="connsiteX103" fmla="*/ 1091432 w 9662615"/>
              <a:gd name="connsiteY103" fmla="*/ 1571003 h 1603753"/>
              <a:gd name="connsiteX104" fmla="*/ 992039 w 9662615"/>
              <a:gd name="connsiteY104" fmla="*/ 1556662 h 1603753"/>
              <a:gd name="connsiteX105" fmla="*/ 868264 w 9662615"/>
              <a:gd name="connsiteY105" fmla="*/ 1566392 h 1603753"/>
              <a:gd name="connsiteX106" fmla="*/ 792765 w 9662615"/>
              <a:gd name="connsiteY106" fmla="*/ 1563102 h 1603753"/>
              <a:gd name="connsiteX107" fmla="*/ 669055 w 9662615"/>
              <a:gd name="connsiteY107" fmla="*/ 1543638 h 1603753"/>
              <a:gd name="connsiteX108" fmla="*/ 506152 w 9662615"/>
              <a:gd name="connsiteY108" fmla="*/ 1549124 h 1603753"/>
              <a:gd name="connsiteX109" fmla="*/ 472797 w 9662615"/>
              <a:gd name="connsiteY109" fmla="*/ 1568904 h 1603753"/>
              <a:gd name="connsiteX110" fmla="*/ 427864 w 9662615"/>
              <a:gd name="connsiteY110" fmla="*/ 1580848 h 1603753"/>
              <a:gd name="connsiteX111" fmla="*/ 408381 w 9662615"/>
              <a:gd name="connsiteY111" fmla="*/ 1552940 h 1603753"/>
              <a:gd name="connsiteX112" fmla="*/ 267163 w 9662615"/>
              <a:gd name="connsiteY112" fmla="*/ 1531913 h 1603753"/>
              <a:gd name="connsiteX113" fmla="*/ 196644 w 9662615"/>
              <a:gd name="connsiteY113" fmla="*/ 1524565 h 1603753"/>
              <a:gd name="connsiteX114" fmla="*/ 86819 w 9662615"/>
              <a:gd name="connsiteY114" fmla="*/ 1519517 h 1603753"/>
              <a:gd name="connsiteX115" fmla="*/ 53369 w 9662615"/>
              <a:gd name="connsiteY115" fmla="*/ 1516853 h 1603753"/>
              <a:gd name="connsiteX116" fmla="*/ 2359 w 9662615"/>
              <a:gd name="connsiteY116" fmla="*/ 1515247 h 1603753"/>
              <a:gd name="connsiteX117" fmla="*/ 0 w 9662615"/>
              <a:gd name="connsiteY117" fmla="*/ 1514932 h 1603753"/>
              <a:gd name="connsiteX118" fmla="*/ 0 w 9662615"/>
              <a:gd name="connsiteY118" fmla="*/ 0 h 1603753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151610 w 9662615"/>
              <a:gd name="connsiteY23" fmla="*/ 1397856 h 1583140"/>
              <a:gd name="connsiteX24" fmla="*/ 7082147 w 9662615"/>
              <a:gd name="connsiteY24" fmla="*/ 1406113 h 1583140"/>
              <a:gd name="connsiteX25" fmla="*/ 7014958 w 9662615"/>
              <a:gd name="connsiteY25" fmla="*/ 1396883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13947 w 9662615"/>
              <a:gd name="connsiteY47" fmla="*/ 1516637 h 1583140"/>
              <a:gd name="connsiteX48" fmla="*/ 5090342 w 9662615"/>
              <a:gd name="connsiteY48" fmla="*/ 1546680 h 1583140"/>
              <a:gd name="connsiteX49" fmla="*/ 5129812 w 9662615"/>
              <a:gd name="connsiteY49" fmla="*/ 1521277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929254 w 9662615"/>
              <a:gd name="connsiteY54" fmla="*/ 1563452 h 1583140"/>
              <a:gd name="connsiteX55" fmla="*/ 4871726 w 9662615"/>
              <a:gd name="connsiteY55" fmla="*/ 1570584 h 1583140"/>
              <a:gd name="connsiteX56" fmla="*/ 4843267 w 9662615"/>
              <a:gd name="connsiteY56" fmla="*/ 1561459 h 1583140"/>
              <a:gd name="connsiteX57" fmla="*/ 4821058 w 9662615"/>
              <a:gd name="connsiteY57" fmla="*/ 1553078 h 1583140"/>
              <a:gd name="connsiteX58" fmla="*/ 4791466 w 9662615"/>
              <a:gd name="connsiteY58" fmla="*/ 1561324 h 1583140"/>
              <a:gd name="connsiteX59" fmla="*/ 4784247 w 9662615"/>
              <a:gd name="connsiteY59" fmla="*/ 1562342 h 1583140"/>
              <a:gd name="connsiteX60" fmla="*/ 4739309 w 9662615"/>
              <a:gd name="connsiteY60" fmla="*/ 1553948 h 1583140"/>
              <a:gd name="connsiteX61" fmla="*/ 4697562 w 9662615"/>
              <a:gd name="connsiteY61" fmla="*/ 1551206 h 1583140"/>
              <a:gd name="connsiteX62" fmla="*/ 4662664 w 9662615"/>
              <a:gd name="connsiteY62" fmla="*/ 1573162 h 1583140"/>
              <a:gd name="connsiteX63" fmla="*/ 4603028 w 9662615"/>
              <a:gd name="connsiteY63" fmla="*/ 1568821 h 1583140"/>
              <a:gd name="connsiteX64" fmla="*/ 4541612 w 9662615"/>
              <a:gd name="connsiteY64" fmla="*/ 1545262 h 1583140"/>
              <a:gd name="connsiteX65" fmla="*/ 4422155 w 9662615"/>
              <a:gd name="connsiteY65" fmla="*/ 1542059 h 1583140"/>
              <a:gd name="connsiteX66" fmla="*/ 4221826 w 9662615"/>
              <a:gd name="connsiteY66" fmla="*/ 1508923 h 1583140"/>
              <a:gd name="connsiteX67" fmla="*/ 4096601 w 9662615"/>
              <a:gd name="connsiteY67" fmla="*/ 1521563 h 1583140"/>
              <a:gd name="connsiteX68" fmla="*/ 3970635 w 9662615"/>
              <a:gd name="connsiteY68" fmla="*/ 1544815 h 1583140"/>
              <a:gd name="connsiteX69" fmla="*/ 3833906 w 9662615"/>
              <a:gd name="connsiteY69" fmla="*/ 1516637 h 1583140"/>
              <a:gd name="connsiteX70" fmla="*/ 3696258 w 9662615"/>
              <a:gd name="connsiteY70" fmla="*/ 1537563 h 1583140"/>
              <a:gd name="connsiteX71" fmla="*/ 3594070 w 9662615"/>
              <a:gd name="connsiteY71" fmla="*/ 1509422 h 1583140"/>
              <a:gd name="connsiteX72" fmla="*/ 3565233 w 9662615"/>
              <a:gd name="connsiteY72" fmla="*/ 1515122 h 1583140"/>
              <a:gd name="connsiteX73" fmla="*/ 3560267 w 9662615"/>
              <a:gd name="connsiteY73" fmla="*/ 1516288 h 1583140"/>
              <a:gd name="connsiteX74" fmla="*/ 3540258 w 9662615"/>
              <a:gd name="connsiteY74" fmla="*/ 1516976 h 1583140"/>
              <a:gd name="connsiteX75" fmla="*/ 3534780 w 9662615"/>
              <a:gd name="connsiteY75" fmla="*/ 1522141 h 1583140"/>
              <a:gd name="connsiteX76" fmla="*/ 3504783 w 9662615"/>
              <a:gd name="connsiteY76" fmla="*/ 1526739 h 1583140"/>
              <a:gd name="connsiteX77" fmla="*/ 3430805 w 9662615"/>
              <a:gd name="connsiteY77" fmla="*/ 1542521 h 1583140"/>
              <a:gd name="connsiteX78" fmla="*/ 3292707 w 9662615"/>
              <a:gd name="connsiteY78" fmla="*/ 1520490 h 1583140"/>
              <a:gd name="connsiteX79" fmla="*/ 3187872 w 9662615"/>
              <a:gd name="connsiteY79" fmla="*/ 1519991 h 1583140"/>
              <a:gd name="connsiteX80" fmla="*/ 3148026 w 9662615"/>
              <a:gd name="connsiteY80" fmla="*/ 1524777 h 1583140"/>
              <a:gd name="connsiteX81" fmla="*/ 3092394 w 9662615"/>
              <a:gd name="connsiteY81" fmla="*/ 1528115 h 1583140"/>
              <a:gd name="connsiteX82" fmla="*/ 2994200 w 9662615"/>
              <a:gd name="connsiteY82" fmla="*/ 1537857 h 1583140"/>
              <a:gd name="connsiteX83" fmla="*/ 2862301 w 9662615"/>
              <a:gd name="connsiteY83" fmla="*/ 1544250 h 1583140"/>
              <a:gd name="connsiteX84" fmla="*/ 2766335 w 9662615"/>
              <a:gd name="connsiteY84" fmla="*/ 1527662 h 1583140"/>
              <a:gd name="connsiteX85" fmla="*/ 2757836 w 9662615"/>
              <a:gd name="connsiteY85" fmla="*/ 1531371 h 1583140"/>
              <a:gd name="connsiteX86" fmla="*/ 2691555 w 9662615"/>
              <a:gd name="connsiteY86" fmla="*/ 1530283 h 1583140"/>
              <a:gd name="connsiteX87" fmla="*/ 2491676 w 9662615"/>
              <a:gd name="connsiteY87" fmla="*/ 1500859 h 1583140"/>
              <a:gd name="connsiteX88" fmla="*/ 2378036 w 9662615"/>
              <a:gd name="connsiteY88" fmla="*/ 1520645 h 1583140"/>
              <a:gd name="connsiteX89" fmla="*/ 2284269 w 9662615"/>
              <a:gd name="connsiteY89" fmla="*/ 1503068 h 1583140"/>
              <a:gd name="connsiteX90" fmla="*/ 2207104 w 9662615"/>
              <a:gd name="connsiteY90" fmla="*/ 1508888 h 1583140"/>
              <a:gd name="connsiteX91" fmla="*/ 2149226 w 9662615"/>
              <a:gd name="connsiteY91" fmla="*/ 1523409 h 1583140"/>
              <a:gd name="connsiteX92" fmla="*/ 2084783 w 9662615"/>
              <a:gd name="connsiteY92" fmla="*/ 1524245 h 1583140"/>
              <a:gd name="connsiteX93" fmla="*/ 2070075 w 9662615"/>
              <a:gd name="connsiteY93" fmla="*/ 1511285 h 1583140"/>
              <a:gd name="connsiteX94" fmla="*/ 2001057 w 9662615"/>
              <a:gd name="connsiteY94" fmla="*/ 1516449 h 1583140"/>
              <a:gd name="connsiteX95" fmla="*/ 1896330 w 9662615"/>
              <a:gd name="connsiteY95" fmla="*/ 1525725 h 1583140"/>
              <a:gd name="connsiteX96" fmla="*/ 1835994 w 9662615"/>
              <a:gd name="connsiteY96" fmla="*/ 1527678 h 1583140"/>
              <a:gd name="connsiteX97" fmla="*/ 1671119 w 9662615"/>
              <a:gd name="connsiteY97" fmla="*/ 1536701 h 1583140"/>
              <a:gd name="connsiteX98" fmla="*/ 1601337 w 9662615"/>
              <a:gd name="connsiteY98" fmla="*/ 1548552 h 1583140"/>
              <a:gd name="connsiteX99" fmla="*/ 1407755 w 9662615"/>
              <a:gd name="connsiteY99" fmla="*/ 1571444 h 1583140"/>
              <a:gd name="connsiteX100" fmla="*/ 1271994 w 9662615"/>
              <a:gd name="connsiteY100" fmla="*/ 1579471 h 1583140"/>
              <a:gd name="connsiteX101" fmla="*/ 1249226 w 9662615"/>
              <a:gd name="connsiteY101" fmla="*/ 1583140 h 1583140"/>
              <a:gd name="connsiteX102" fmla="*/ 1217719 w 9662615"/>
              <a:gd name="connsiteY102" fmla="*/ 1580863 h 1583140"/>
              <a:gd name="connsiteX103" fmla="*/ 1091432 w 9662615"/>
              <a:gd name="connsiteY103" fmla="*/ 1571003 h 1583140"/>
              <a:gd name="connsiteX104" fmla="*/ 992039 w 9662615"/>
              <a:gd name="connsiteY104" fmla="*/ 1556662 h 1583140"/>
              <a:gd name="connsiteX105" fmla="*/ 868264 w 9662615"/>
              <a:gd name="connsiteY105" fmla="*/ 1566392 h 1583140"/>
              <a:gd name="connsiteX106" fmla="*/ 792765 w 9662615"/>
              <a:gd name="connsiteY106" fmla="*/ 1563102 h 1583140"/>
              <a:gd name="connsiteX107" fmla="*/ 669055 w 9662615"/>
              <a:gd name="connsiteY107" fmla="*/ 1543638 h 1583140"/>
              <a:gd name="connsiteX108" fmla="*/ 506152 w 9662615"/>
              <a:gd name="connsiteY108" fmla="*/ 1549124 h 1583140"/>
              <a:gd name="connsiteX109" fmla="*/ 472797 w 9662615"/>
              <a:gd name="connsiteY109" fmla="*/ 1568904 h 1583140"/>
              <a:gd name="connsiteX110" fmla="*/ 427864 w 9662615"/>
              <a:gd name="connsiteY110" fmla="*/ 1580848 h 1583140"/>
              <a:gd name="connsiteX111" fmla="*/ 408381 w 9662615"/>
              <a:gd name="connsiteY111" fmla="*/ 1552940 h 1583140"/>
              <a:gd name="connsiteX112" fmla="*/ 267163 w 9662615"/>
              <a:gd name="connsiteY112" fmla="*/ 1531913 h 1583140"/>
              <a:gd name="connsiteX113" fmla="*/ 196644 w 9662615"/>
              <a:gd name="connsiteY113" fmla="*/ 1524565 h 1583140"/>
              <a:gd name="connsiteX114" fmla="*/ 86819 w 9662615"/>
              <a:gd name="connsiteY114" fmla="*/ 1519517 h 1583140"/>
              <a:gd name="connsiteX115" fmla="*/ 53369 w 9662615"/>
              <a:gd name="connsiteY115" fmla="*/ 1516853 h 1583140"/>
              <a:gd name="connsiteX116" fmla="*/ 2359 w 9662615"/>
              <a:gd name="connsiteY116" fmla="*/ 1515247 h 1583140"/>
              <a:gd name="connsiteX117" fmla="*/ 0 w 9662615"/>
              <a:gd name="connsiteY117" fmla="*/ 1514932 h 1583140"/>
              <a:gd name="connsiteX118" fmla="*/ 0 w 9662615"/>
              <a:gd name="connsiteY118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151610 w 9662615"/>
              <a:gd name="connsiteY23" fmla="*/ 1397856 h 1583140"/>
              <a:gd name="connsiteX24" fmla="*/ 7082147 w 9662615"/>
              <a:gd name="connsiteY24" fmla="*/ 1406113 h 1583140"/>
              <a:gd name="connsiteX25" fmla="*/ 7014958 w 9662615"/>
              <a:gd name="connsiteY25" fmla="*/ 1396883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13947 w 9662615"/>
              <a:gd name="connsiteY47" fmla="*/ 1516637 h 1583140"/>
              <a:gd name="connsiteX48" fmla="*/ 5090342 w 9662615"/>
              <a:gd name="connsiteY48" fmla="*/ 1546680 h 1583140"/>
              <a:gd name="connsiteX49" fmla="*/ 5129812 w 9662615"/>
              <a:gd name="connsiteY49" fmla="*/ 1521277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929254 w 9662615"/>
              <a:gd name="connsiteY54" fmla="*/ 1563452 h 1583140"/>
              <a:gd name="connsiteX55" fmla="*/ 4871726 w 9662615"/>
              <a:gd name="connsiteY55" fmla="*/ 1570584 h 1583140"/>
              <a:gd name="connsiteX56" fmla="*/ 4843267 w 9662615"/>
              <a:gd name="connsiteY56" fmla="*/ 1561459 h 1583140"/>
              <a:gd name="connsiteX57" fmla="*/ 4821058 w 9662615"/>
              <a:gd name="connsiteY57" fmla="*/ 1553078 h 1583140"/>
              <a:gd name="connsiteX58" fmla="*/ 4791466 w 9662615"/>
              <a:gd name="connsiteY58" fmla="*/ 1561324 h 1583140"/>
              <a:gd name="connsiteX59" fmla="*/ 4784247 w 9662615"/>
              <a:gd name="connsiteY59" fmla="*/ 1562342 h 1583140"/>
              <a:gd name="connsiteX60" fmla="*/ 4739309 w 9662615"/>
              <a:gd name="connsiteY60" fmla="*/ 1553948 h 1583140"/>
              <a:gd name="connsiteX61" fmla="*/ 4697562 w 9662615"/>
              <a:gd name="connsiteY61" fmla="*/ 1551206 h 1583140"/>
              <a:gd name="connsiteX62" fmla="*/ 4662664 w 9662615"/>
              <a:gd name="connsiteY62" fmla="*/ 1573162 h 1583140"/>
              <a:gd name="connsiteX63" fmla="*/ 4603028 w 9662615"/>
              <a:gd name="connsiteY63" fmla="*/ 1568821 h 1583140"/>
              <a:gd name="connsiteX64" fmla="*/ 4541612 w 9662615"/>
              <a:gd name="connsiteY64" fmla="*/ 1545262 h 1583140"/>
              <a:gd name="connsiteX65" fmla="*/ 4382398 w 9662615"/>
              <a:gd name="connsiteY65" fmla="*/ 1534108 h 1583140"/>
              <a:gd name="connsiteX66" fmla="*/ 4221826 w 9662615"/>
              <a:gd name="connsiteY66" fmla="*/ 1508923 h 1583140"/>
              <a:gd name="connsiteX67" fmla="*/ 4096601 w 9662615"/>
              <a:gd name="connsiteY67" fmla="*/ 1521563 h 1583140"/>
              <a:gd name="connsiteX68" fmla="*/ 3970635 w 9662615"/>
              <a:gd name="connsiteY68" fmla="*/ 1544815 h 1583140"/>
              <a:gd name="connsiteX69" fmla="*/ 3833906 w 9662615"/>
              <a:gd name="connsiteY69" fmla="*/ 1516637 h 1583140"/>
              <a:gd name="connsiteX70" fmla="*/ 3696258 w 9662615"/>
              <a:gd name="connsiteY70" fmla="*/ 1537563 h 1583140"/>
              <a:gd name="connsiteX71" fmla="*/ 3594070 w 9662615"/>
              <a:gd name="connsiteY71" fmla="*/ 1509422 h 1583140"/>
              <a:gd name="connsiteX72" fmla="*/ 3565233 w 9662615"/>
              <a:gd name="connsiteY72" fmla="*/ 1515122 h 1583140"/>
              <a:gd name="connsiteX73" fmla="*/ 3560267 w 9662615"/>
              <a:gd name="connsiteY73" fmla="*/ 1516288 h 1583140"/>
              <a:gd name="connsiteX74" fmla="*/ 3540258 w 9662615"/>
              <a:gd name="connsiteY74" fmla="*/ 1516976 h 1583140"/>
              <a:gd name="connsiteX75" fmla="*/ 3534780 w 9662615"/>
              <a:gd name="connsiteY75" fmla="*/ 1522141 h 1583140"/>
              <a:gd name="connsiteX76" fmla="*/ 3504783 w 9662615"/>
              <a:gd name="connsiteY76" fmla="*/ 1526739 h 1583140"/>
              <a:gd name="connsiteX77" fmla="*/ 3430805 w 9662615"/>
              <a:gd name="connsiteY77" fmla="*/ 1542521 h 1583140"/>
              <a:gd name="connsiteX78" fmla="*/ 3292707 w 9662615"/>
              <a:gd name="connsiteY78" fmla="*/ 1520490 h 1583140"/>
              <a:gd name="connsiteX79" fmla="*/ 3187872 w 9662615"/>
              <a:gd name="connsiteY79" fmla="*/ 1519991 h 1583140"/>
              <a:gd name="connsiteX80" fmla="*/ 3148026 w 9662615"/>
              <a:gd name="connsiteY80" fmla="*/ 1524777 h 1583140"/>
              <a:gd name="connsiteX81" fmla="*/ 3092394 w 9662615"/>
              <a:gd name="connsiteY81" fmla="*/ 1528115 h 1583140"/>
              <a:gd name="connsiteX82" fmla="*/ 2994200 w 9662615"/>
              <a:gd name="connsiteY82" fmla="*/ 1537857 h 1583140"/>
              <a:gd name="connsiteX83" fmla="*/ 2862301 w 9662615"/>
              <a:gd name="connsiteY83" fmla="*/ 1544250 h 1583140"/>
              <a:gd name="connsiteX84" fmla="*/ 2766335 w 9662615"/>
              <a:gd name="connsiteY84" fmla="*/ 1527662 h 1583140"/>
              <a:gd name="connsiteX85" fmla="*/ 2757836 w 9662615"/>
              <a:gd name="connsiteY85" fmla="*/ 1531371 h 1583140"/>
              <a:gd name="connsiteX86" fmla="*/ 2691555 w 9662615"/>
              <a:gd name="connsiteY86" fmla="*/ 1530283 h 1583140"/>
              <a:gd name="connsiteX87" fmla="*/ 2491676 w 9662615"/>
              <a:gd name="connsiteY87" fmla="*/ 1500859 h 1583140"/>
              <a:gd name="connsiteX88" fmla="*/ 2378036 w 9662615"/>
              <a:gd name="connsiteY88" fmla="*/ 1520645 h 1583140"/>
              <a:gd name="connsiteX89" fmla="*/ 2284269 w 9662615"/>
              <a:gd name="connsiteY89" fmla="*/ 1503068 h 1583140"/>
              <a:gd name="connsiteX90" fmla="*/ 2207104 w 9662615"/>
              <a:gd name="connsiteY90" fmla="*/ 1508888 h 1583140"/>
              <a:gd name="connsiteX91" fmla="*/ 2149226 w 9662615"/>
              <a:gd name="connsiteY91" fmla="*/ 1523409 h 1583140"/>
              <a:gd name="connsiteX92" fmla="*/ 2084783 w 9662615"/>
              <a:gd name="connsiteY92" fmla="*/ 1524245 h 1583140"/>
              <a:gd name="connsiteX93" fmla="*/ 2070075 w 9662615"/>
              <a:gd name="connsiteY93" fmla="*/ 1511285 h 1583140"/>
              <a:gd name="connsiteX94" fmla="*/ 2001057 w 9662615"/>
              <a:gd name="connsiteY94" fmla="*/ 1516449 h 1583140"/>
              <a:gd name="connsiteX95" fmla="*/ 1896330 w 9662615"/>
              <a:gd name="connsiteY95" fmla="*/ 1525725 h 1583140"/>
              <a:gd name="connsiteX96" fmla="*/ 1835994 w 9662615"/>
              <a:gd name="connsiteY96" fmla="*/ 1527678 h 1583140"/>
              <a:gd name="connsiteX97" fmla="*/ 1671119 w 9662615"/>
              <a:gd name="connsiteY97" fmla="*/ 1536701 h 1583140"/>
              <a:gd name="connsiteX98" fmla="*/ 1601337 w 9662615"/>
              <a:gd name="connsiteY98" fmla="*/ 1548552 h 1583140"/>
              <a:gd name="connsiteX99" fmla="*/ 1407755 w 9662615"/>
              <a:gd name="connsiteY99" fmla="*/ 1571444 h 1583140"/>
              <a:gd name="connsiteX100" fmla="*/ 1271994 w 9662615"/>
              <a:gd name="connsiteY100" fmla="*/ 1579471 h 1583140"/>
              <a:gd name="connsiteX101" fmla="*/ 1249226 w 9662615"/>
              <a:gd name="connsiteY101" fmla="*/ 1583140 h 1583140"/>
              <a:gd name="connsiteX102" fmla="*/ 1217719 w 9662615"/>
              <a:gd name="connsiteY102" fmla="*/ 1580863 h 1583140"/>
              <a:gd name="connsiteX103" fmla="*/ 1091432 w 9662615"/>
              <a:gd name="connsiteY103" fmla="*/ 1571003 h 1583140"/>
              <a:gd name="connsiteX104" fmla="*/ 992039 w 9662615"/>
              <a:gd name="connsiteY104" fmla="*/ 1556662 h 1583140"/>
              <a:gd name="connsiteX105" fmla="*/ 868264 w 9662615"/>
              <a:gd name="connsiteY105" fmla="*/ 1566392 h 1583140"/>
              <a:gd name="connsiteX106" fmla="*/ 792765 w 9662615"/>
              <a:gd name="connsiteY106" fmla="*/ 1563102 h 1583140"/>
              <a:gd name="connsiteX107" fmla="*/ 669055 w 9662615"/>
              <a:gd name="connsiteY107" fmla="*/ 1543638 h 1583140"/>
              <a:gd name="connsiteX108" fmla="*/ 506152 w 9662615"/>
              <a:gd name="connsiteY108" fmla="*/ 1549124 h 1583140"/>
              <a:gd name="connsiteX109" fmla="*/ 472797 w 9662615"/>
              <a:gd name="connsiteY109" fmla="*/ 1568904 h 1583140"/>
              <a:gd name="connsiteX110" fmla="*/ 427864 w 9662615"/>
              <a:gd name="connsiteY110" fmla="*/ 1580848 h 1583140"/>
              <a:gd name="connsiteX111" fmla="*/ 408381 w 9662615"/>
              <a:gd name="connsiteY111" fmla="*/ 1552940 h 1583140"/>
              <a:gd name="connsiteX112" fmla="*/ 267163 w 9662615"/>
              <a:gd name="connsiteY112" fmla="*/ 1531913 h 1583140"/>
              <a:gd name="connsiteX113" fmla="*/ 196644 w 9662615"/>
              <a:gd name="connsiteY113" fmla="*/ 1524565 h 1583140"/>
              <a:gd name="connsiteX114" fmla="*/ 86819 w 9662615"/>
              <a:gd name="connsiteY114" fmla="*/ 1519517 h 1583140"/>
              <a:gd name="connsiteX115" fmla="*/ 53369 w 9662615"/>
              <a:gd name="connsiteY115" fmla="*/ 1516853 h 1583140"/>
              <a:gd name="connsiteX116" fmla="*/ 2359 w 9662615"/>
              <a:gd name="connsiteY116" fmla="*/ 1515247 h 1583140"/>
              <a:gd name="connsiteX117" fmla="*/ 0 w 9662615"/>
              <a:gd name="connsiteY117" fmla="*/ 1514932 h 1583140"/>
              <a:gd name="connsiteX118" fmla="*/ 0 w 9662615"/>
              <a:gd name="connsiteY118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151610 w 9662615"/>
              <a:gd name="connsiteY23" fmla="*/ 1397856 h 1583140"/>
              <a:gd name="connsiteX24" fmla="*/ 7082147 w 9662615"/>
              <a:gd name="connsiteY24" fmla="*/ 1406113 h 1583140"/>
              <a:gd name="connsiteX25" fmla="*/ 7014958 w 9662615"/>
              <a:gd name="connsiteY25" fmla="*/ 1396883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13947 w 9662615"/>
              <a:gd name="connsiteY47" fmla="*/ 1516637 h 1583140"/>
              <a:gd name="connsiteX48" fmla="*/ 5090342 w 9662615"/>
              <a:gd name="connsiteY48" fmla="*/ 1546680 h 1583140"/>
              <a:gd name="connsiteX49" fmla="*/ 5129812 w 9662615"/>
              <a:gd name="connsiteY49" fmla="*/ 1521277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929254 w 9662615"/>
              <a:gd name="connsiteY54" fmla="*/ 1563452 h 1583140"/>
              <a:gd name="connsiteX55" fmla="*/ 4871726 w 9662615"/>
              <a:gd name="connsiteY55" fmla="*/ 1570584 h 1583140"/>
              <a:gd name="connsiteX56" fmla="*/ 4843267 w 9662615"/>
              <a:gd name="connsiteY56" fmla="*/ 1561459 h 1583140"/>
              <a:gd name="connsiteX57" fmla="*/ 4821058 w 9662615"/>
              <a:gd name="connsiteY57" fmla="*/ 1553078 h 1583140"/>
              <a:gd name="connsiteX58" fmla="*/ 4791466 w 9662615"/>
              <a:gd name="connsiteY58" fmla="*/ 1561324 h 1583140"/>
              <a:gd name="connsiteX59" fmla="*/ 4784247 w 9662615"/>
              <a:gd name="connsiteY59" fmla="*/ 1562342 h 1583140"/>
              <a:gd name="connsiteX60" fmla="*/ 4739309 w 9662615"/>
              <a:gd name="connsiteY60" fmla="*/ 1553948 h 1583140"/>
              <a:gd name="connsiteX61" fmla="*/ 4697562 w 9662615"/>
              <a:gd name="connsiteY61" fmla="*/ 1551206 h 1583140"/>
              <a:gd name="connsiteX62" fmla="*/ 4662664 w 9662615"/>
              <a:gd name="connsiteY62" fmla="*/ 1573162 h 1583140"/>
              <a:gd name="connsiteX63" fmla="*/ 4603028 w 9662615"/>
              <a:gd name="connsiteY63" fmla="*/ 1568821 h 1583140"/>
              <a:gd name="connsiteX64" fmla="*/ 4521734 w 9662615"/>
              <a:gd name="connsiteY64" fmla="*/ 1529359 h 1583140"/>
              <a:gd name="connsiteX65" fmla="*/ 4382398 w 9662615"/>
              <a:gd name="connsiteY65" fmla="*/ 1534108 h 1583140"/>
              <a:gd name="connsiteX66" fmla="*/ 4221826 w 9662615"/>
              <a:gd name="connsiteY66" fmla="*/ 1508923 h 1583140"/>
              <a:gd name="connsiteX67" fmla="*/ 4096601 w 9662615"/>
              <a:gd name="connsiteY67" fmla="*/ 1521563 h 1583140"/>
              <a:gd name="connsiteX68" fmla="*/ 3970635 w 9662615"/>
              <a:gd name="connsiteY68" fmla="*/ 1544815 h 1583140"/>
              <a:gd name="connsiteX69" fmla="*/ 3833906 w 9662615"/>
              <a:gd name="connsiteY69" fmla="*/ 1516637 h 1583140"/>
              <a:gd name="connsiteX70" fmla="*/ 3696258 w 9662615"/>
              <a:gd name="connsiteY70" fmla="*/ 1537563 h 1583140"/>
              <a:gd name="connsiteX71" fmla="*/ 3594070 w 9662615"/>
              <a:gd name="connsiteY71" fmla="*/ 1509422 h 1583140"/>
              <a:gd name="connsiteX72" fmla="*/ 3565233 w 9662615"/>
              <a:gd name="connsiteY72" fmla="*/ 1515122 h 1583140"/>
              <a:gd name="connsiteX73" fmla="*/ 3560267 w 9662615"/>
              <a:gd name="connsiteY73" fmla="*/ 1516288 h 1583140"/>
              <a:gd name="connsiteX74" fmla="*/ 3540258 w 9662615"/>
              <a:gd name="connsiteY74" fmla="*/ 1516976 h 1583140"/>
              <a:gd name="connsiteX75" fmla="*/ 3534780 w 9662615"/>
              <a:gd name="connsiteY75" fmla="*/ 1522141 h 1583140"/>
              <a:gd name="connsiteX76" fmla="*/ 3504783 w 9662615"/>
              <a:gd name="connsiteY76" fmla="*/ 1526739 h 1583140"/>
              <a:gd name="connsiteX77" fmla="*/ 3430805 w 9662615"/>
              <a:gd name="connsiteY77" fmla="*/ 1542521 h 1583140"/>
              <a:gd name="connsiteX78" fmla="*/ 3292707 w 9662615"/>
              <a:gd name="connsiteY78" fmla="*/ 1520490 h 1583140"/>
              <a:gd name="connsiteX79" fmla="*/ 3187872 w 9662615"/>
              <a:gd name="connsiteY79" fmla="*/ 1519991 h 1583140"/>
              <a:gd name="connsiteX80" fmla="*/ 3148026 w 9662615"/>
              <a:gd name="connsiteY80" fmla="*/ 1524777 h 1583140"/>
              <a:gd name="connsiteX81" fmla="*/ 3092394 w 9662615"/>
              <a:gd name="connsiteY81" fmla="*/ 1528115 h 1583140"/>
              <a:gd name="connsiteX82" fmla="*/ 2994200 w 9662615"/>
              <a:gd name="connsiteY82" fmla="*/ 1537857 h 1583140"/>
              <a:gd name="connsiteX83" fmla="*/ 2862301 w 9662615"/>
              <a:gd name="connsiteY83" fmla="*/ 1544250 h 1583140"/>
              <a:gd name="connsiteX84" fmla="*/ 2766335 w 9662615"/>
              <a:gd name="connsiteY84" fmla="*/ 1527662 h 1583140"/>
              <a:gd name="connsiteX85" fmla="*/ 2757836 w 9662615"/>
              <a:gd name="connsiteY85" fmla="*/ 1531371 h 1583140"/>
              <a:gd name="connsiteX86" fmla="*/ 2691555 w 9662615"/>
              <a:gd name="connsiteY86" fmla="*/ 1530283 h 1583140"/>
              <a:gd name="connsiteX87" fmla="*/ 2491676 w 9662615"/>
              <a:gd name="connsiteY87" fmla="*/ 1500859 h 1583140"/>
              <a:gd name="connsiteX88" fmla="*/ 2378036 w 9662615"/>
              <a:gd name="connsiteY88" fmla="*/ 1520645 h 1583140"/>
              <a:gd name="connsiteX89" fmla="*/ 2284269 w 9662615"/>
              <a:gd name="connsiteY89" fmla="*/ 1503068 h 1583140"/>
              <a:gd name="connsiteX90" fmla="*/ 2207104 w 9662615"/>
              <a:gd name="connsiteY90" fmla="*/ 1508888 h 1583140"/>
              <a:gd name="connsiteX91" fmla="*/ 2149226 w 9662615"/>
              <a:gd name="connsiteY91" fmla="*/ 1523409 h 1583140"/>
              <a:gd name="connsiteX92" fmla="*/ 2084783 w 9662615"/>
              <a:gd name="connsiteY92" fmla="*/ 1524245 h 1583140"/>
              <a:gd name="connsiteX93" fmla="*/ 2070075 w 9662615"/>
              <a:gd name="connsiteY93" fmla="*/ 1511285 h 1583140"/>
              <a:gd name="connsiteX94" fmla="*/ 2001057 w 9662615"/>
              <a:gd name="connsiteY94" fmla="*/ 1516449 h 1583140"/>
              <a:gd name="connsiteX95" fmla="*/ 1896330 w 9662615"/>
              <a:gd name="connsiteY95" fmla="*/ 1525725 h 1583140"/>
              <a:gd name="connsiteX96" fmla="*/ 1835994 w 9662615"/>
              <a:gd name="connsiteY96" fmla="*/ 1527678 h 1583140"/>
              <a:gd name="connsiteX97" fmla="*/ 1671119 w 9662615"/>
              <a:gd name="connsiteY97" fmla="*/ 1536701 h 1583140"/>
              <a:gd name="connsiteX98" fmla="*/ 1601337 w 9662615"/>
              <a:gd name="connsiteY98" fmla="*/ 1548552 h 1583140"/>
              <a:gd name="connsiteX99" fmla="*/ 1407755 w 9662615"/>
              <a:gd name="connsiteY99" fmla="*/ 1571444 h 1583140"/>
              <a:gd name="connsiteX100" fmla="*/ 1271994 w 9662615"/>
              <a:gd name="connsiteY100" fmla="*/ 1579471 h 1583140"/>
              <a:gd name="connsiteX101" fmla="*/ 1249226 w 9662615"/>
              <a:gd name="connsiteY101" fmla="*/ 1583140 h 1583140"/>
              <a:gd name="connsiteX102" fmla="*/ 1217719 w 9662615"/>
              <a:gd name="connsiteY102" fmla="*/ 1580863 h 1583140"/>
              <a:gd name="connsiteX103" fmla="*/ 1091432 w 9662615"/>
              <a:gd name="connsiteY103" fmla="*/ 1571003 h 1583140"/>
              <a:gd name="connsiteX104" fmla="*/ 992039 w 9662615"/>
              <a:gd name="connsiteY104" fmla="*/ 1556662 h 1583140"/>
              <a:gd name="connsiteX105" fmla="*/ 868264 w 9662615"/>
              <a:gd name="connsiteY105" fmla="*/ 1566392 h 1583140"/>
              <a:gd name="connsiteX106" fmla="*/ 792765 w 9662615"/>
              <a:gd name="connsiteY106" fmla="*/ 1563102 h 1583140"/>
              <a:gd name="connsiteX107" fmla="*/ 669055 w 9662615"/>
              <a:gd name="connsiteY107" fmla="*/ 1543638 h 1583140"/>
              <a:gd name="connsiteX108" fmla="*/ 506152 w 9662615"/>
              <a:gd name="connsiteY108" fmla="*/ 1549124 h 1583140"/>
              <a:gd name="connsiteX109" fmla="*/ 472797 w 9662615"/>
              <a:gd name="connsiteY109" fmla="*/ 1568904 h 1583140"/>
              <a:gd name="connsiteX110" fmla="*/ 427864 w 9662615"/>
              <a:gd name="connsiteY110" fmla="*/ 1580848 h 1583140"/>
              <a:gd name="connsiteX111" fmla="*/ 408381 w 9662615"/>
              <a:gd name="connsiteY111" fmla="*/ 1552940 h 1583140"/>
              <a:gd name="connsiteX112" fmla="*/ 267163 w 9662615"/>
              <a:gd name="connsiteY112" fmla="*/ 1531913 h 1583140"/>
              <a:gd name="connsiteX113" fmla="*/ 196644 w 9662615"/>
              <a:gd name="connsiteY113" fmla="*/ 1524565 h 1583140"/>
              <a:gd name="connsiteX114" fmla="*/ 86819 w 9662615"/>
              <a:gd name="connsiteY114" fmla="*/ 1519517 h 1583140"/>
              <a:gd name="connsiteX115" fmla="*/ 53369 w 9662615"/>
              <a:gd name="connsiteY115" fmla="*/ 1516853 h 1583140"/>
              <a:gd name="connsiteX116" fmla="*/ 2359 w 9662615"/>
              <a:gd name="connsiteY116" fmla="*/ 1515247 h 1583140"/>
              <a:gd name="connsiteX117" fmla="*/ 0 w 9662615"/>
              <a:gd name="connsiteY117" fmla="*/ 1514932 h 1583140"/>
              <a:gd name="connsiteX118" fmla="*/ 0 w 9662615"/>
              <a:gd name="connsiteY118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151610 w 9662615"/>
              <a:gd name="connsiteY23" fmla="*/ 1397856 h 1583140"/>
              <a:gd name="connsiteX24" fmla="*/ 7082147 w 9662615"/>
              <a:gd name="connsiteY24" fmla="*/ 1406113 h 1583140"/>
              <a:gd name="connsiteX25" fmla="*/ 7014958 w 9662615"/>
              <a:gd name="connsiteY25" fmla="*/ 1396883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13947 w 9662615"/>
              <a:gd name="connsiteY47" fmla="*/ 1516637 h 1583140"/>
              <a:gd name="connsiteX48" fmla="*/ 5090342 w 9662615"/>
              <a:gd name="connsiteY48" fmla="*/ 1546680 h 1583140"/>
              <a:gd name="connsiteX49" fmla="*/ 5129812 w 9662615"/>
              <a:gd name="connsiteY49" fmla="*/ 1521277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929254 w 9662615"/>
              <a:gd name="connsiteY54" fmla="*/ 1563452 h 1583140"/>
              <a:gd name="connsiteX55" fmla="*/ 4871726 w 9662615"/>
              <a:gd name="connsiteY55" fmla="*/ 1570584 h 1583140"/>
              <a:gd name="connsiteX56" fmla="*/ 4843267 w 9662615"/>
              <a:gd name="connsiteY56" fmla="*/ 1561459 h 1583140"/>
              <a:gd name="connsiteX57" fmla="*/ 4821058 w 9662615"/>
              <a:gd name="connsiteY57" fmla="*/ 1553078 h 1583140"/>
              <a:gd name="connsiteX58" fmla="*/ 4791466 w 9662615"/>
              <a:gd name="connsiteY58" fmla="*/ 1561324 h 1583140"/>
              <a:gd name="connsiteX59" fmla="*/ 4784247 w 9662615"/>
              <a:gd name="connsiteY59" fmla="*/ 1562342 h 1583140"/>
              <a:gd name="connsiteX60" fmla="*/ 4739309 w 9662615"/>
              <a:gd name="connsiteY60" fmla="*/ 1553948 h 1583140"/>
              <a:gd name="connsiteX61" fmla="*/ 4697562 w 9662615"/>
              <a:gd name="connsiteY61" fmla="*/ 1551206 h 1583140"/>
              <a:gd name="connsiteX62" fmla="*/ 4662664 w 9662615"/>
              <a:gd name="connsiteY62" fmla="*/ 1573162 h 1583140"/>
              <a:gd name="connsiteX63" fmla="*/ 4603028 w 9662615"/>
              <a:gd name="connsiteY63" fmla="*/ 1568821 h 1583140"/>
              <a:gd name="connsiteX64" fmla="*/ 4521734 w 9662615"/>
              <a:gd name="connsiteY64" fmla="*/ 1529359 h 1583140"/>
              <a:gd name="connsiteX65" fmla="*/ 4382398 w 9662615"/>
              <a:gd name="connsiteY65" fmla="*/ 1534108 h 1583140"/>
              <a:gd name="connsiteX66" fmla="*/ 4221826 w 9662615"/>
              <a:gd name="connsiteY66" fmla="*/ 1508923 h 1583140"/>
              <a:gd name="connsiteX67" fmla="*/ 4096601 w 9662615"/>
              <a:gd name="connsiteY67" fmla="*/ 1521563 h 1583140"/>
              <a:gd name="connsiteX68" fmla="*/ 3970635 w 9662615"/>
              <a:gd name="connsiteY68" fmla="*/ 1544815 h 1583140"/>
              <a:gd name="connsiteX69" fmla="*/ 3833906 w 9662615"/>
              <a:gd name="connsiteY69" fmla="*/ 1516637 h 1583140"/>
              <a:gd name="connsiteX70" fmla="*/ 3696258 w 9662615"/>
              <a:gd name="connsiteY70" fmla="*/ 1537563 h 1583140"/>
              <a:gd name="connsiteX71" fmla="*/ 3594070 w 9662615"/>
              <a:gd name="connsiteY71" fmla="*/ 1509422 h 1583140"/>
              <a:gd name="connsiteX72" fmla="*/ 3565233 w 9662615"/>
              <a:gd name="connsiteY72" fmla="*/ 1515122 h 1583140"/>
              <a:gd name="connsiteX73" fmla="*/ 3560267 w 9662615"/>
              <a:gd name="connsiteY73" fmla="*/ 1516288 h 1583140"/>
              <a:gd name="connsiteX74" fmla="*/ 3540258 w 9662615"/>
              <a:gd name="connsiteY74" fmla="*/ 1516976 h 1583140"/>
              <a:gd name="connsiteX75" fmla="*/ 3534780 w 9662615"/>
              <a:gd name="connsiteY75" fmla="*/ 1522141 h 1583140"/>
              <a:gd name="connsiteX76" fmla="*/ 3504783 w 9662615"/>
              <a:gd name="connsiteY76" fmla="*/ 1526739 h 1583140"/>
              <a:gd name="connsiteX77" fmla="*/ 3430805 w 9662615"/>
              <a:gd name="connsiteY77" fmla="*/ 1542521 h 1583140"/>
              <a:gd name="connsiteX78" fmla="*/ 3292707 w 9662615"/>
              <a:gd name="connsiteY78" fmla="*/ 1520490 h 1583140"/>
              <a:gd name="connsiteX79" fmla="*/ 3187872 w 9662615"/>
              <a:gd name="connsiteY79" fmla="*/ 1519991 h 1583140"/>
              <a:gd name="connsiteX80" fmla="*/ 3148026 w 9662615"/>
              <a:gd name="connsiteY80" fmla="*/ 1524777 h 1583140"/>
              <a:gd name="connsiteX81" fmla="*/ 3092394 w 9662615"/>
              <a:gd name="connsiteY81" fmla="*/ 1528115 h 1583140"/>
              <a:gd name="connsiteX82" fmla="*/ 2994200 w 9662615"/>
              <a:gd name="connsiteY82" fmla="*/ 1537857 h 1583140"/>
              <a:gd name="connsiteX83" fmla="*/ 2862301 w 9662615"/>
              <a:gd name="connsiteY83" fmla="*/ 1544250 h 1583140"/>
              <a:gd name="connsiteX84" fmla="*/ 2766335 w 9662615"/>
              <a:gd name="connsiteY84" fmla="*/ 1527662 h 1583140"/>
              <a:gd name="connsiteX85" fmla="*/ 2757836 w 9662615"/>
              <a:gd name="connsiteY85" fmla="*/ 1531371 h 1583140"/>
              <a:gd name="connsiteX86" fmla="*/ 2691555 w 9662615"/>
              <a:gd name="connsiteY86" fmla="*/ 1530283 h 1583140"/>
              <a:gd name="connsiteX87" fmla="*/ 2491676 w 9662615"/>
              <a:gd name="connsiteY87" fmla="*/ 1500859 h 1583140"/>
              <a:gd name="connsiteX88" fmla="*/ 2378036 w 9662615"/>
              <a:gd name="connsiteY88" fmla="*/ 1520645 h 1583140"/>
              <a:gd name="connsiteX89" fmla="*/ 2284269 w 9662615"/>
              <a:gd name="connsiteY89" fmla="*/ 1503068 h 1583140"/>
              <a:gd name="connsiteX90" fmla="*/ 2207104 w 9662615"/>
              <a:gd name="connsiteY90" fmla="*/ 1508888 h 1583140"/>
              <a:gd name="connsiteX91" fmla="*/ 2149226 w 9662615"/>
              <a:gd name="connsiteY91" fmla="*/ 1523409 h 1583140"/>
              <a:gd name="connsiteX92" fmla="*/ 2084783 w 9662615"/>
              <a:gd name="connsiteY92" fmla="*/ 1524245 h 1583140"/>
              <a:gd name="connsiteX93" fmla="*/ 2070075 w 9662615"/>
              <a:gd name="connsiteY93" fmla="*/ 1511285 h 1583140"/>
              <a:gd name="connsiteX94" fmla="*/ 2001057 w 9662615"/>
              <a:gd name="connsiteY94" fmla="*/ 1516449 h 1583140"/>
              <a:gd name="connsiteX95" fmla="*/ 1896330 w 9662615"/>
              <a:gd name="connsiteY95" fmla="*/ 1525725 h 1583140"/>
              <a:gd name="connsiteX96" fmla="*/ 1835994 w 9662615"/>
              <a:gd name="connsiteY96" fmla="*/ 1527678 h 1583140"/>
              <a:gd name="connsiteX97" fmla="*/ 1671119 w 9662615"/>
              <a:gd name="connsiteY97" fmla="*/ 1536701 h 1583140"/>
              <a:gd name="connsiteX98" fmla="*/ 1601337 w 9662615"/>
              <a:gd name="connsiteY98" fmla="*/ 1548552 h 1583140"/>
              <a:gd name="connsiteX99" fmla="*/ 1407755 w 9662615"/>
              <a:gd name="connsiteY99" fmla="*/ 1571444 h 1583140"/>
              <a:gd name="connsiteX100" fmla="*/ 1271994 w 9662615"/>
              <a:gd name="connsiteY100" fmla="*/ 1579471 h 1583140"/>
              <a:gd name="connsiteX101" fmla="*/ 1249226 w 9662615"/>
              <a:gd name="connsiteY101" fmla="*/ 1583140 h 1583140"/>
              <a:gd name="connsiteX102" fmla="*/ 1217719 w 9662615"/>
              <a:gd name="connsiteY102" fmla="*/ 1580863 h 1583140"/>
              <a:gd name="connsiteX103" fmla="*/ 1091432 w 9662615"/>
              <a:gd name="connsiteY103" fmla="*/ 1571003 h 1583140"/>
              <a:gd name="connsiteX104" fmla="*/ 992039 w 9662615"/>
              <a:gd name="connsiteY104" fmla="*/ 1556662 h 1583140"/>
              <a:gd name="connsiteX105" fmla="*/ 868264 w 9662615"/>
              <a:gd name="connsiteY105" fmla="*/ 1566392 h 1583140"/>
              <a:gd name="connsiteX106" fmla="*/ 792765 w 9662615"/>
              <a:gd name="connsiteY106" fmla="*/ 1563102 h 1583140"/>
              <a:gd name="connsiteX107" fmla="*/ 669055 w 9662615"/>
              <a:gd name="connsiteY107" fmla="*/ 1543638 h 1583140"/>
              <a:gd name="connsiteX108" fmla="*/ 506152 w 9662615"/>
              <a:gd name="connsiteY108" fmla="*/ 1549124 h 1583140"/>
              <a:gd name="connsiteX109" fmla="*/ 472797 w 9662615"/>
              <a:gd name="connsiteY109" fmla="*/ 1568904 h 1583140"/>
              <a:gd name="connsiteX110" fmla="*/ 427864 w 9662615"/>
              <a:gd name="connsiteY110" fmla="*/ 1580848 h 1583140"/>
              <a:gd name="connsiteX111" fmla="*/ 408381 w 9662615"/>
              <a:gd name="connsiteY111" fmla="*/ 1552940 h 1583140"/>
              <a:gd name="connsiteX112" fmla="*/ 267163 w 9662615"/>
              <a:gd name="connsiteY112" fmla="*/ 1531913 h 1583140"/>
              <a:gd name="connsiteX113" fmla="*/ 196644 w 9662615"/>
              <a:gd name="connsiteY113" fmla="*/ 1524565 h 1583140"/>
              <a:gd name="connsiteX114" fmla="*/ 86819 w 9662615"/>
              <a:gd name="connsiteY114" fmla="*/ 1519517 h 1583140"/>
              <a:gd name="connsiteX115" fmla="*/ 53369 w 9662615"/>
              <a:gd name="connsiteY115" fmla="*/ 1516853 h 1583140"/>
              <a:gd name="connsiteX116" fmla="*/ 2359 w 9662615"/>
              <a:gd name="connsiteY116" fmla="*/ 1515247 h 1583140"/>
              <a:gd name="connsiteX117" fmla="*/ 0 w 9662615"/>
              <a:gd name="connsiteY117" fmla="*/ 1514932 h 1583140"/>
              <a:gd name="connsiteX118" fmla="*/ 0 w 9662615"/>
              <a:gd name="connsiteY118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151610 w 9662615"/>
              <a:gd name="connsiteY23" fmla="*/ 1397856 h 1583140"/>
              <a:gd name="connsiteX24" fmla="*/ 7082147 w 9662615"/>
              <a:gd name="connsiteY24" fmla="*/ 1406113 h 1583140"/>
              <a:gd name="connsiteX25" fmla="*/ 7014958 w 9662615"/>
              <a:gd name="connsiteY25" fmla="*/ 1396883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13947 w 9662615"/>
              <a:gd name="connsiteY47" fmla="*/ 1516637 h 1583140"/>
              <a:gd name="connsiteX48" fmla="*/ 5090342 w 9662615"/>
              <a:gd name="connsiteY48" fmla="*/ 1546680 h 1583140"/>
              <a:gd name="connsiteX49" fmla="*/ 5129812 w 9662615"/>
              <a:gd name="connsiteY49" fmla="*/ 1521277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929254 w 9662615"/>
              <a:gd name="connsiteY54" fmla="*/ 1563452 h 1583140"/>
              <a:gd name="connsiteX55" fmla="*/ 4871726 w 9662615"/>
              <a:gd name="connsiteY55" fmla="*/ 1570584 h 1583140"/>
              <a:gd name="connsiteX56" fmla="*/ 4843267 w 9662615"/>
              <a:gd name="connsiteY56" fmla="*/ 1561459 h 1583140"/>
              <a:gd name="connsiteX57" fmla="*/ 4821058 w 9662615"/>
              <a:gd name="connsiteY57" fmla="*/ 1553078 h 1583140"/>
              <a:gd name="connsiteX58" fmla="*/ 4791466 w 9662615"/>
              <a:gd name="connsiteY58" fmla="*/ 1561324 h 1583140"/>
              <a:gd name="connsiteX59" fmla="*/ 4784247 w 9662615"/>
              <a:gd name="connsiteY59" fmla="*/ 1562342 h 1583140"/>
              <a:gd name="connsiteX60" fmla="*/ 4739309 w 9662615"/>
              <a:gd name="connsiteY60" fmla="*/ 1553948 h 1583140"/>
              <a:gd name="connsiteX61" fmla="*/ 4697562 w 9662615"/>
              <a:gd name="connsiteY61" fmla="*/ 1551206 h 1583140"/>
              <a:gd name="connsiteX62" fmla="*/ 4662664 w 9662615"/>
              <a:gd name="connsiteY62" fmla="*/ 1573162 h 1583140"/>
              <a:gd name="connsiteX63" fmla="*/ 4595077 w 9662615"/>
              <a:gd name="connsiteY63" fmla="*/ 1552918 h 1583140"/>
              <a:gd name="connsiteX64" fmla="*/ 4521734 w 9662615"/>
              <a:gd name="connsiteY64" fmla="*/ 1529359 h 1583140"/>
              <a:gd name="connsiteX65" fmla="*/ 4382398 w 9662615"/>
              <a:gd name="connsiteY65" fmla="*/ 1534108 h 1583140"/>
              <a:gd name="connsiteX66" fmla="*/ 4221826 w 9662615"/>
              <a:gd name="connsiteY66" fmla="*/ 1508923 h 1583140"/>
              <a:gd name="connsiteX67" fmla="*/ 4096601 w 9662615"/>
              <a:gd name="connsiteY67" fmla="*/ 1521563 h 1583140"/>
              <a:gd name="connsiteX68" fmla="*/ 3970635 w 9662615"/>
              <a:gd name="connsiteY68" fmla="*/ 1544815 h 1583140"/>
              <a:gd name="connsiteX69" fmla="*/ 3833906 w 9662615"/>
              <a:gd name="connsiteY69" fmla="*/ 1516637 h 1583140"/>
              <a:gd name="connsiteX70" fmla="*/ 3696258 w 9662615"/>
              <a:gd name="connsiteY70" fmla="*/ 1537563 h 1583140"/>
              <a:gd name="connsiteX71" fmla="*/ 3594070 w 9662615"/>
              <a:gd name="connsiteY71" fmla="*/ 1509422 h 1583140"/>
              <a:gd name="connsiteX72" fmla="*/ 3565233 w 9662615"/>
              <a:gd name="connsiteY72" fmla="*/ 1515122 h 1583140"/>
              <a:gd name="connsiteX73" fmla="*/ 3560267 w 9662615"/>
              <a:gd name="connsiteY73" fmla="*/ 1516288 h 1583140"/>
              <a:gd name="connsiteX74" fmla="*/ 3540258 w 9662615"/>
              <a:gd name="connsiteY74" fmla="*/ 1516976 h 1583140"/>
              <a:gd name="connsiteX75" fmla="*/ 3534780 w 9662615"/>
              <a:gd name="connsiteY75" fmla="*/ 1522141 h 1583140"/>
              <a:gd name="connsiteX76" fmla="*/ 3504783 w 9662615"/>
              <a:gd name="connsiteY76" fmla="*/ 1526739 h 1583140"/>
              <a:gd name="connsiteX77" fmla="*/ 3430805 w 9662615"/>
              <a:gd name="connsiteY77" fmla="*/ 1542521 h 1583140"/>
              <a:gd name="connsiteX78" fmla="*/ 3292707 w 9662615"/>
              <a:gd name="connsiteY78" fmla="*/ 1520490 h 1583140"/>
              <a:gd name="connsiteX79" fmla="*/ 3187872 w 9662615"/>
              <a:gd name="connsiteY79" fmla="*/ 1519991 h 1583140"/>
              <a:gd name="connsiteX80" fmla="*/ 3148026 w 9662615"/>
              <a:gd name="connsiteY80" fmla="*/ 1524777 h 1583140"/>
              <a:gd name="connsiteX81" fmla="*/ 3092394 w 9662615"/>
              <a:gd name="connsiteY81" fmla="*/ 1528115 h 1583140"/>
              <a:gd name="connsiteX82" fmla="*/ 2994200 w 9662615"/>
              <a:gd name="connsiteY82" fmla="*/ 1537857 h 1583140"/>
              <a:gd name="connsiteX83" fmla="*/ 2862301 w 9662615"/>
              <a:gd name="connsiteY83" fmla="*/ 1544250 h 1583140"/>
              <a:gd name="connsiteX84" fmla="*/ 2766335 w 9662615"/>
              <a:gd name="connsiteY84" fmla="*/ 1527662 h 1583140"/>
              <a:gd name="connsiteX85" fmla="*/ 2757836 w 9662615"/>
              <a:gd name="connsiteY85" fmla="*/ 1531371 h 1583140"/>
              <a:gd name="connsiteX86" fmla="*/ 2691555 w 9662615"/>
              <a:gd name="connsiteY86" fmla="*/ 1530283 h 1583140"/>
              <a:gd name="connsiteX87" fmla="*/ 2491676 w 9662615"/>
              <a:gd name="connsiteY87" fmla="*/ 1500859 h 1583140"/>
              <a:gd name="connsiteX88" fmla="*/ 2378036 w 9662615"/>
              <a:gd name="connsiteY88" fmla="*/ 1520645 h 1583140"/>
              <a:gd name="connsiteX89" fmla="*/ 2284269 w 9662615"/>
              <a:gd name="connsiteY89" fmla="*/ 1503068 h 1583140"/>
              <a:gd name="connsiteX90" fmla="*/ 2207104 w 9662615"/>
              <a:gd name="connsiteY90" fmla="*/ 1508888 h 1583140"/>
              <a:gd name="connsiteX91" fmla="*/ 2149226 w 9662615"/>
              <a:gd name="connsiteY91" fmla="*/ 1523409 h 1583140"/>
              <a:gd name="connsiteX92" fmla="*/ 2084783 w 9662615"/>
              <a:gd name="connsiteY92" fmla="*/ 1524245 h 1583140"/>
              <a:gd name="connsiteX93" fmla="*/ 2070075 w 9662615"/>
              <a:gd name="connsiteY93" fmla="*/ 1511285 h 1583140"/>
              <a:gd name="connsiteX94" fmla="*/ 2001057 w 9662615"/>
              <a:gd name="connsiteY94" fmla="*/ 1516449 h 1583140"/>
              <a:gd name="connsiteX95" fmla="*/ 1896330 w 9662615"/>
              <a:gd name="connsiteY95" fmla="*/ 1525725 h 1583140"/>
              <a:gd name="connsiteX96" fmla="*/ 1835994 w 9662615"/>
              <a:gd name="connsiteY96" fmla="*/ 1527678 h 1583140"/>
              <a:gd name="connsiteX97" fmla="*/ 1671119 w 9662615"/>
              <a:gd name="connsiteY97" fmla="*/ 1536701 h 1583140"/>
              <a:gd name="connsiteX98" fmla="*/ 1601337 w 9662615"/>
              <a:gd name="connsiteY98" fmla="*/ 1548552 h 1583140"/>
              <a:gd name="connsiteX99" fmla="*/ 1407755 w 9662615"/>
              <a:gd name="connsiteY99" fmla="*/ 1571444 h 1583140"/>
              <a:gd name="connsiteX100" fmla="*/ 1271994 w 9662615"/>
              <a:gd name="connsiteY100" fmla="*/ 1579471 h 1583140"/>
              <a:gd name="connsiteX101" fmla="*/ 1249226 w 9662615"/>
              <a:gd name="connsiteY101" fmla="*/ 1583140 h 1583140"/>
              <a:gd name="connsiteX102" fmla="*/ 1217719 w 9662615"/>
              <a:gd name="connsiteY102" fmla="*/ 1580863 h 1583140"/>
              <a:gd name="connsiteX103" fmla="*/ 1091432 w 9662615"/>
              <a:gd name="connsiteY103" fmla="*/ 1571003 h 1583140"/>
              <a:gd name="connsiteX104" fmla="*/ 992039 w 9662615"/>
              <a:gd name="connsiteY104" fmla="*/ 1556662 h 1583140"/>
              <a:gd name="connsiteX105" fmla="*/ 868264 w 9662615"/>
              <a:gd name="connsiteY105" fmla="*/ 1566392 h 1583140"/>
              <a:gd name="connsiteX106" fmla="*/ 792765 w 9662615"/>
              <a:gd name="connsiteY106" fmla="*/ 1563102 h 1583140"/>
              <a:gd name="connsiteX107" fmla="*/ 669055 w 9662615"/>
              <a:gd name="connsiteY107" fmla="*/ 1543638 h 1583140"/>
              <a:gd name="connsiteX108" fmla="*/ 506152 w 9662615"/>
              <a:gd name="connsiteY108" fmla="*/ 1549124 h 1583140"/>
              <a:gd name="connsiteX109" fmla="*/ 472797 w 9662615"/>
              <a:gd name="connsiteY109" fmla="*/ 1568904 h 1583140"/>
              <a:gd name="connsiteX110" fmla="*/ 427864 w 9662615"/>
              <a:gd name="connsiteY110" fmla="*/ 1580848 h 1583140"/>
              <a:gd name="connsiteX111" fmla="*/ 408381 w 9662615"/>
              <a:gd name="connsiteY111" fmla="*/ 1552940 h 1583140"/>
              <a:gd name="connsiteX112" fmla="*/ 267163 w 9662615"/>
              <a:gd name="connsiteY112" fmla="*/ 1531913 h 1583140"/>
              <a:gd name="connsiteX113" fmla="*/ 196644 w 9662615"/>
              <a:gd name="connsiteY113" fmla="*/ 1524565 h 1583140"/>
              <a:gd name="connsiteX114" fmla="*/ 86819 w 9662615"/>
              <a:gd name="connsiteY114" fmla="*/ 1519517 h 1583140"/>
              <a:gd name="connsiteX115" fmla="*/ 53369 w 9662615"/>
              <a:gd name="connsiteY115" fmla="*/ 1516853 h 1583140"/>
              <a:gd name="connsiteX116" fmla="*/ 2359 w 9662615"/>
              <a:gd name="connsiteY116" fmla="*/ 1515247 h 1583140"/>
              <a:gd name="connsiteX117" fmla="*/ 0 w 9662615"/>
              <a:gd name="connsiteY117" fmla="*/ 1514932 h 1583140"/>
              <a:gd name="connsiteX118" fmla="*/ 0 w 9662615"/>
              <a:gd name="connsiteY118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151610 w 9662615"/>
              <a:gd name="connsiteY23" fmla="*/ 1397856 h 1583140"/>
              <a:gd name="connsiteX24" fmla="*/ 7082147 w 9662615"/>
              <a:gd name="connsiteY24" fmla="*/ 1406113 h 1583140"/>
              <a:gd name="connsiteX25" fmla="*/ 7014958 w 9662615"/>
              <a:gd name="connsiteY25" fmla="*/ 1396883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13947 w 9662615"/>
              <a:gd name="connsiteY47" fmla="*/ 1516637 h 1583140"/>
              <a:gd name="connsiteX48" fmla="*/ 5090342 w 9662615"/>
              <a:gd name="connsiteY48" fmla="*/ 1546680 h 1583140"/>
              <a:gd name="connsiteX49" fmla="*/ 5129812 w 9662615"/>
              <a:gd name="connsiteY49" fmla="*/ 1521277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929254 w 9662615"/>
              <a:gd name="connsiteY54" fmla="*/ 1563452 h 1583140"/>
              <a:gd name="connsiteX55" fmla="*/ 4871726 w 9662615"/>
              <a:gd name="connsiteY55" fmla="*/ 1570584 h 1583140"/>
              <a:gd name="connsiteX56" fmla="*/ 4843267 w 9662615"/>
              <a:gd name="connsiteY56" fmla="*/ 1561459 h 1583140"/>
              <a:gd name="connsiteX57" fmla="*/ 4821058 w 9662615"/>
              <a:gd name="connsiteY57" fmla="*/ 1553078 h 1583140"/>
              <a:gd name="connsiteX58" fmla="*/ 4791466 w 9662615"/>
              <a:gd name="connsiteY58" fmla="*/ 1561324 h 1583140"/>
              <a:gd name="connsiteX59" fmla="*/ 4784247 w 9662615"/>
              <a:gd name="connsiteY59" fmla="*/ 1562342 h 1583140"/>
              <a:gd name="connsiteX60" fmla="*/ 4739309 w 9662615"/>
              <a:gd name="connsiteY60" fmla="*/ 1553948 h 1583140"/>
              <a:gd name="connsiteX61" fmla="*/ 4697562 w 9662615"/>
              <a:gd name="connsiteY61" fmla="*/ 1551206 h 1583140"/>
              <a:gd name="connsiteX62" fmla="*/ 4662664 w 9662615"/>
              <a:gd name="connsiteY62" fmla="*/ 1573162 h 1583140"/>
              <a:gd name="connsiteX63" fmla="*/ 4595077 w 9662615"/>
              <a:gd name="connsiteY63" fmla="*/ 1552918 h 1583140"/>
              <a:gd name="connsiteX64" fmla="*/ 4521734 w 9662615"/>
              <a:gd name="connsiteY64" fmla="*/ 1529359 h 1583140"/>
              <a:gd name="connsiteX65" fmla="*/ 4382398 w 9662615"/>
              <a:gd name="connsiteY65" fmla="*/ 1534108 h 1583140"/>
              <a:gd name="connsiteX66" fmla="*/ 4221826 w 9662615"/>
              <a:gd name="connsiteY66" fmla="*/ 1508923 h 1583140"/>
              <a:gd name="connsiteX67" fmla="*/ 4096601 w 9662615"/>
              <a:gd name="connsiteY67" fmla="*/ 1521563 h 1583140"/>
              <a:gd name="connsiteX68" fmla="*/ 3970635 w 9662615"/>
              <a:gd name="connsiteY68" fmla="*/ 1544815 h 1583140"/>
              <a:gd name="connsiteX69" fmla="*/ 3833906 w 9662615"/>
              <a:gd name="connsiteY69" fmla="*/ 1516637 h 1583140"/>
              <a:gd name="connsiteX70" fmla="*/ 3696258 w 9662615"/>
              <a:gd name="connsiteY70" fmla="*/ 1537563 h 1583140"/>
              <a:gd name="connsiteX71" fmla="*/ 3594070 w 9662615"/>
              <a:gd name="connsiteY71" fmla="*/ 1509422 h 1583140"/>
              <a:gd name="connsiteX72" fmla="*/ 3565233 w 9662615"/>
              <a:gd name="connsiteY72" fmla="*/ 1515122 h 1583140"/>
              <a:gd name="connsiteX73" fmla="*/ 3560267 w 9662615"/>
              <a:gd name="connsiteY73" fmla="*/ 1516288 h 1583140"/>
              <a:gd name="connsiteX74" fmla="*/ 3540258 w 9662615"/>
              <a:gd name="connsiteY74" fmla="*/ 1516976 h 1583140"/>
              <a:gd name="connsiteX75" fmla="*/ 3534780 w 9662615"/>
              <a:gd name="connsiteY75" fmla="*/ 1522141 h 1583140"/>
              <a:gd name="connsiteX76" fmla="*/ 3504783 w 9662615"/>
              <a:gd name="connsiteY76" fmla="*/ 1526739 h 1583140"/>
              <a:gd name="connsiteX77" fmla="*/ 3430805 w 9662615"/>
              <a:gd name="connsiteY77" fmla="*/ 1542521 h 1583140"/>
              <a:gd name="connsiteX78" fmla="*/ 3292707 w 9662615"/>
              <a:gd name="connsiteY78" fmla="*/ 1520490 h 1583140"/>
              <a:gd name="connsiteX79" fmla="*/ 3187872 w 9662615"/>
              <a:gd name="connsiteY79" fmla="*/ 1519991 h 1583140"/>
              <a:gd name="connsiteX80" fmla="*/ 3148026 w 9662615"/>
              <a:gd name="connsiteY80" fmla="*/ 1524777 h 1583140"/>
              <a:gd name="connsiteX81" fmla="*/ 3092394 w 9662615"/>
              <a:gd name="connsiteY81" fmla="*/ 1528115 h 1583140"/>
              <a:gd name="connsiteX82" fmla="*/ 2994200 w 9662615"/>
              <a:gd name="connsiteY82" fmla="*/ 1537857 h 1583140"/>
              <a:gd name="connsiteX83" fmla="*/ 2862301 w 9662615"/>
              <a:gd name="connsiteY83" fmla="*/ 1544250 h 1583140"/>
              <a:gd name="connsiteX84" fmla="*/ 2766335 w 9662615"/>
              <a:gd name="connsiteY84" fmla="*/ 1527662 h 1583140"/>
              <a:gd name="connsiteX85" fmla="*/ 2757836 w 9662615"/>
              <a:gd name="connsiteY85" fmla="*/ 1531371 h 1583140"/>
              <a:gd name="connsiteX86" fmla="*/ 2691555 w 9662615"/>
              <a:gd name="connsiteY86" fmla="*/ 1530283 h 1583140"/>
              <a:gd name="connsiteX87" fmla="*/ 2491676 w 9662615"/>
              <a:gd name="connsiteY87" fmla="*/ 1500859 h 1583140"/>
              <a:gd name="connsiteX88" fmla="*/ 2378036 w 9662615"/>
              <a:gd name="connsiteY88" fmla="*/ 1520645 h 1583140"/>
              <a:gd name="connsiteX89" fmla="*/ 2284269 w 9662615"/>
              <a:gd name="connsiteY89" fmla="*/ 1503068 h 1583140"/>
              <a:gd name="connsiteX90" fmla="*/ 2207104 w 9662615"/>
              <a:gd name="connsiteY90" fmla="*/ 1508888 h 1583140"/>
              <a:gd name="connsiteX91" fmla="*/ 2149226 w 9662615"/>
              <a:gd name="connsiteY91" fmla="*/ 1523409 h 1583140"/>
              <a:gd name="connsiteX92" fmla="*/ 2084783 w 9662615"/>
              <a:gd name="connsiteY92" fmla="*/ 1524245 h 1583140"/>
              <a:gd name="connsiteX93" fmla="*/ 2070075 w 9662615"/>
              <a:gd name="connsiteY93" fmla="*/ 1511285 h 1583140"/>
              <a:gd name="connsiteX94" fmla="*/ 2001057 w 9662615"/>
              <a:gd name="connsiteY94" fmla="*/ 1516449 h 1583140"/>
              <a:gd name="connsiteX95" fmla="*/ 1896330 w 9662615"/>
              <a:gd name="connsiteY95" fmla="*/ 1525725 h 1583140"/>
              <a:gd name="connsiteX96" fmla="*/ 1835994 w 9662615"/>
              <a:gd name="connsiteY96" fmla="*/ 1527678 h 1583140"/>
              <a:gd name="connsiteX97" fmla="*/ 1671119 w 9662615"/>
              <a:gd name="connsiteY97" fmla="*/ 1536701 h 1583140"/>
              <a:gd name="connsiteX98" fmla="*/ 1601337 w 9662615"/>
              <a:gd name="connsiteY98" fmla="*/ 1548552 h 1583140"/>
              <a:gd name="connsiteX99" fmla="*/ 1407755 w 9662615"/>
              <a:gd name="connsiteY99" fmla="*/ 1571444 h 1583140"/>
              <a:gd name="connsiteX100" fmla="*/ 1271994 w 9662615"/>
              <a:gd name="connsiteY100" fmla="*/ 1579471 h 1583140"/>
              <a:gd name="connsiteX101" fmla="*/ 1249226 w 9662615"/>
              <a:gd name="connsiteY101" fmla="*/ 1583140 h 1583140"/>
              <a:gd name="connsiteX102" fmla="*/ 1217719 w 9662615"/>
              <a:gd name="connsiteY102" fmla="*/ 1580863 h 1583140"/>
              <a:gd name="connsiteX103" fmla="*/ 1091432 w 9662615"/>
              <a:gd name="connsiteY103" fmla="*/ 1571003 h 1583140"/>
              <a:gd name="connsiteX104" fmla="*/ 992039 w 9662615"/>
              <a:gd name="connsiteY104" fmla="*/ 1556662 h 1583140"/>
              <a:gd name="connsiteX105" fmla="*/ 868264 w 9662615"/>
              <a:gd name="connsiteY105" fmla="*/ 1566392 h 1583140"/>
              <a:gd name="connsiteX106" fmla="*/ 792765 w 9662615"/>
              <a:gd name="connsiteY106" fmla="*/ 1563102 h 1583140"/>
              <a:gd name="connsiteX107" fmla="*/ 669055 w 9662615"/>
              <a:gd name="connsiteY107" fmla="*/ 1543638 h 1583140"/>
              <a:gd name="connsiteX108" fmla="*/ 506152 w 9662615"/>
              <a:gd name="connsiteY108" fmla="*/ 1549124 h 1583140"/>
              <a:gd name="connsiteX109" fmla="*/ 472797 w 9662615"/>
              <a:gd name="connsiteY109" fmla="*/ 1568904 h 1583140"/>
              <a:gd name="connsiteX110" fmla="*/ 427864 w 9662615"/>
              <a:gd name="connsiteY110" fmla="*/ 1580848 h 1583140"/>
              <a:gd name="connsiteX111" fmla="*/ 408381 w 9662615"/>
              <a:gd name="connsiteY111" fmla="*/ 1552940 h 1583140"/>
              <a:gd name="connsiteX112" fmla="*/ 267163 w 9662615"/>
              <a:gd name="connsiteY112" fmla="*/ 1531913 h 1583140"/>
              <a:gd name="connsiteX113" fmla="*/ 196644 w 9662615"/>
              <a:gd name="connsiteY113" fmla="*/ 1524565 h 1583140"/>
              <a:gd name="connsiteX114" fmla="*/ 86819 w 9662615"/>
              <a:gd name="connsiteY114" fmla="*/ 1519517 h 1583140"/>
              <a:gd name="connsiteX115" fmla="*/ 53369 w 9662615"/>
              <a:gd name="connsiteY115" fmla="*/ 1516853 h 1583140"/>
              <a:gd name="connsiteX116" fmla="*/ 2359 w 9662615"/>
              <a:gd name="connsiteY116" fmla="*/ 1515247 h 1583140"/>
              <a:gd name="connsiteX117" fmla="*/ 0 w 9662615"/>
              <a:gd name="connsiteY117" fmla="*/ 1514932 h 1583140"/>
              <a:gd name="connsiteX118" fmla="*/ 0 w 9662615"/>
              <a:gd name="connsiteY118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151610 w 9662615"/>
              <a:gd name="connsiteY23" fmla="*/ 1397856 h 1583140"/>
              <a:gd name="connsiteX24" fmla="*/ 7082147 w 9662615"/>
              <a:gd name="connsiteY24" fmla="*/ 1406113 h 1583140"/>
              <a:gd name="connsiteX25" fmla="*/ 7014958 w 9662615"/>
              <a:gd name="connsiteY25" fmla="*/ 1396883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13947 w 9662615"/>
              <a:gd name="connsiteY47" fmla="*/ 1516637 h 1583140"/>
              <a:gd name="connsiteX48" fmla="*/ 5090342 w 9662615"/>
              <a:gd name="connsiteY48" fmla="*/ 1546680 h 1583140"/>
              <a:gd name="connsiteX49" fmla="*/ 5129812 w 9662615"/>
              <a:gd name="connsiteY49" fmla="*/ 1521277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929254 w 9662615"/>
              <a:gd name="connsiteY54" fmla="*/ 1563452 h 1583140"/>
              <a:gd name="connsiteX55" fmla="*/ 4871726 w 9662615"/>
              <a:gd name="connsiteY55" fmla="*/ 1570584 h 1583140"/>
              <a:gd name="connsiteX56" fmla="*/ 4843267 w 9662615"/>
              <a:gd name="connsiteY56" fmla="*/ 1561459 h 1583140"/>
              <a:gd name="connsiteX57" fmla="*/ 4821058 w 9662615"/>
              <a:gd name="connsiteY57" fmla="*/ 1553078 h 1583140"/>
              <a:gd name="connsiteX58" fmla="*/ 4791466 w 9662615"/>
              <a:gd name="connsiteY58" fmla="*/ 1561324 h 1583140"/>
              <a:gd name="connsiteX59" fmla="*/ 4784247 w 9662615"/>
              <a:gd name="connsiteY59" fmla="*/ 1562342 h 1583140"/>
              <a:gd name="connsiteX60" fmla="*/ 4739309 w 9662615"/>
              <a:gd name="connsiteY60" fmla="*/ 1553948 h 1583140"/>
              <a:gd name="connsiteX61" fmla="*/ 4697562 w 9662615"/>
              <a:gd name="connsiteY61" fmla="*/ 1551206 h 1583140"/>
              <a:gd name="connsiteX62" fmla="*/ 4662664 w 9662615"/>
              <a:gd name="connsiteY62" fmla="*/ 1573162 h 1583140"/>
              <a:gd name="connsiteX63" fmla="*/ 4583150 w 9662615"/>
              <a:gd name="connsiteY63" fmla="*/ 1529064 h 1583140"/>
              <a:gd name="connsiteX64" fmla="*/ 4521734 w 9662615"/>
              <a:gd name="connsiteY64" fmla="*/ 1529359 h 1583140"/>
              <a:gd name="connsiteX65" fmla="*/ 4382398 w 9662615"/>
              <a:gd name="connsiteY65" fmla="*/ 1534108 h 1583140"/>
              <a:gd name="connsiteX66" fmla="*/ 4221826 w 9662615"/>
              <a:gd name="connsiteY66" fmla="*/ 1508923 h 1583140"/>
              <a:gd name="connsiteX67" fmla="*/ 4096601 w 9662615"/>
              <a:gd name="connsiteY67" fmla="*/ 1521563 h 1583140"/>
              <a:gd name="connsiteX68" fmla="*/ 3970635 w 9662615"/>
              <a:gd name="connsiteY68" fmla="*/ 1544815 h 1583140"/>
              <a:gd name="connsiteX69" fmla="*/ 3833906 w 9662615"/>
              <a:gd name="connsiteY69" fmla="*/ 1516637 h 1583140"/>
              <a:gd name="connsiteX70" fmla="*/ 3696258 w 9662615"/>
              <a:gd name="connsiteY70" fmla="*/ 1537563 h 1583140"/>
              <a:gd name="connsiteX71" fmla="*/ 3594070 w 9662615"/>
              <a:gd name="connsiteY71" fmla="*/ 1509422 h 1583140"/>
              <a:gd name="connsiteX72" fmla="*/ 3565233 w 9662615"/>
              <a:gd name="connsiteY72" fmla="*/ 1515122 h 1583140"/>
              <a:gd name="connsiteX73" fmla="*/ 3560267 w 9662615"/>
              <a:gd name="connsiteY73" fmla="*/ 1516288 h 1583140"/>
              <a:gd name="connsiteX74" fmla="*/ 3540258 w 9662615"/>
              <a:gd name="connsiteY74" fmla="*/ 1516976 h 1583140"/>
              <a:gd name="connsiteX75" fmla="*/ 3534780 w 9662615"/>
              <a:gd name="connsiteY75" fmla="*/ 1522141 h 1583140"/>
              <a:gd name="connsiteX76" fmla="*/ 3504783 w 9662615"/>
              <a:gd name="connsiteY76" fmla="*/ 1526739 h 1583140"/>
              <a:gd name="connsiteX77" fmla="*/ 3430805 w 9662615"/>
              <a:gd name="connsiteY77" fmla="*/ 1542521 h 1583140"/>
              <a:gd name="connsiteX78" fmla="*/ 3292707 w 9662615"/>
              <a:gd name="connsiteY78" fmla="*/ 1520490 h 1583140"/>
              <a:gd name="connsiteX79" fmla="*/ 3187872 w 9662615"/>
              <a:gd name="connsiteY79" fmla="*/ 1519991 h 1583140"/>
              <a:gd name="connsiteX80" fmla="*/ 3148026 w 9662615"/>
              <a:gd name="connsiteY80" fmla="*/ 1524777 h 1583140"/>
              <a:gd name="connsiteX81" fmla="*/ 3092394 w 9662615"/>
              <a:gd name="connsiteY81" fmla="*/ 1528115 h 1583140"/>
              <a:gd name="connsiteX82" fmla="*/ 2994200 w 9662615"/>
              <a:gd name="connsiteY82" fmla="*/ 1537857 h 1583140"/>
              <a:gd name="connsiteX83" fmla="*/ 2862301 w 9662615"/>
              <a:gd name="connsiteY83" fmla="*/ 1544250 h 1583140"/>
              <a:gd name="connsiteX84" fmla="*/ 2766335 w 9662615"/>
              <a:gd name="connsiteY84" fmla="*/ 1527662 h 1583140"/>
              <a:gd name="connsiteX85" fmla="*/ 2757836 w 9662615"/>
              <a:gd name="connsiteY85" fmla="*/ 1531371 h 1583140"/>
              <a:gd name="connsiteX86" fmla="*/ 2691555 w 9662615"/>
              <a:gd name="connsiteY86" fmla="*/ 1530283 h 1583140"/>
              <a:gd name="connsiteX87" fmla="*/ 2491676 w 9662615"/>
              <a:gd name="connsiteY87" fmla="*/ 1500859 h 1583140"/>
              <a:gd name="connsiteX88" fmla="*/ 2378036 w 9662615"/>
              <a:gd name="connsiteY88" fmla="*/ 1520645 h 1583140"/>
              <a:gd name="connsiteX89" fmla="*/ 2284269 w 9662615"/>
              <a:gd name="connsiteY89" fmla="*/ 1503068 h 1583140"/>
              <a:gd name="connsiteX90" fmla="*/ 2207104 w 9662615"/>
              <a:gd name="connsiteY90" fmla="*/ 1508888 h 1583140"/>
              <a:gd name="connsiteX91" fmla="*/ 2149226 w 9662615"/>
              <a:gd name="connsiteY91" fmla="*/ 1523409 h 1583140"/>
              <a:gd name="connsiteX92" fmla="*/ 2084783 w 9662615"/>
              <a:gd name="connsiteY92" fmla="*/ 1524245 h 1583140"/>
              <a:gd name="connsiteX93" fmla="*/ 2070075 w 9662615"/>
              <a:gd name="connsiteY93" fmla="*/ 1511285 h 1583140"/>
              <a:gd name="connsiteX94" fmla="*/ 2001057 w 9662615"/>
              <a:gd name="connsiteY94" fmla="*/ 1516449 h 1583140"/>
              <a:gd name="connsiteX95" fmla="*/ 1896330 w 9662615"/>
              <a:gd name="connsiteY95" fmla="*/ 1525725 h 1583140"/>
              <a:gd name="connsiteX96" fmla="*/ 1835994 w 9662615"/>
              <a:gd name="connsiteY96" fmla="*/ 1527678 h 1583140"/>
              <a:gd name="connsiteX97" fmla="*/ 1671119 w 9662615"/>
              <a:gd name="connsiteY97" fmla="*/ 1536701 h 1583140"/>
              <a:gd name="connsiteX98" fmla="*/ 1601337 w 9662615"/>
              <a:gd name="connsiteY98" fmla="*/ 1548552 h 1583140"/>
              <a:gd name="connsiteX99" fmla="*/ 1407755 w 9662615"/>
              <a:gd name="connsiteY99" fmla="*/ 1571444 h 1583140"/>
              <a:gd name="connsiteX100" fmla="*/ 1271994 w 9662615"/>
              <a:gd name="connsiteY100" fmla="*/ 1579471 h 1583140"/>
              <a:gd name="connsiteX101" fmla="*/ 1249226 w 9662615"/>
              <a:gd name="connsiteY101" fmla="*/ 1583140 h 1583140"/>
              <a:gd name="connsiteX102" fmla="*/ 1217719 w 9662615"/>
              <a:gd name="connsiteY102" fmla="*/ 1580863 h 1583140"/>
              <a:gd name="connsiteX103" fmla="*/ 1091432 w 9662615"/>
              <a:gd name="connsiteY103" fmla="*/ 1571003 h 1583140"/>
              <a:gd name="connsiteX104" fmla="*/ 992039 w 9662615"/>
              <a:gd name="connsiteY104" fmla="*/ 1556662 h 1583140"/>
              <a:gd name="connsiteX105" fmla="*/ 868264 w 9662615"/>
              <a:gd name="connsiteY105" fmla="*/ 1566392 h 1583140"/>
              <a:gd name="connsiteX106" fmla="*/ 792765 w 9662615"/>
              <a:gd name="connsiteY106" fmla="*/ 1563102 h 1583140"/>
              <a:gd name="connsiteX107" fmla="*/ 669055 w 9662615"/>
              <a:gd name="connsiteY107" fmla="*/ 1543638 h 1583140"/>
              <a:gd name="connsiteX108" fmla="*/ 506152 w 9662615"/>
              <a:gd name="connsiteY108" fmla="*/ 1549124 h 1583140"/>
              <a:gd name="connsiteX109" fmla="*/ 472797 w 9662615"/>
              <a:gd name="connsiteY109" fmla="*/ 1568904 h 1583140"/>
              <a:gd name="connsiteX110" fmla="*/ 427864 w 9662615"/>
              <a:gd name="connsiteY110" fmla="*/ 1580848 h 1583140"/>
              <a:gd name="connsiteX111" fmla="*/ 408381 w 9662615"/>
              <a:gd name="connsiteY111" fmla="*/ 1552940 h 1583140"/>
              <a:gd name="connsiteX112" fmla="*/ 267163 w 9662615"/>
              <a:gd name="connsiteY112" fmla="*/ 1531913 h 1583140"/>
              <a:gd name="connsiteX113" fmla="*/ 196644 w 9662615"/>
              <a:gd name="connsiteY113" fmla="*/ 1524565 h 1583140"/>
              <a:gd name="connsiteX114" fmla="*/ 86819 w 9662615"/>
              <a:gd name="connsiteY114" fmla="*/ 1519517 h 1583140"/>
              <a:gd name="connsiteX115" fmla="*/ 53369 w 9662615"/>
              <a:gd name="connsiteY115" fmla="*/ 1516853 h 1583140"/>
              <a:gd name="connsiteX116" fmla="*/ 2359 w 9662615"/>
              <a:gd name="connsiteY116" fmla="*/ 1515247 h 1583140"/>
              <a:gd name="connsiteX117" fmla="*/ 0 w 9662615"/>
              <a:gd name="connsiteY117" fmla="*/ 1514932 h 1583140"/>
              <a:gd name="connsiteX118" fmla="*/ 0 w 9662615"/>
              <a:gd name="connsiteY118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151610 w 9662615"/>
              <a:gd name="connsiteY23" fmla="*/ 1397856 h 1583140"/>
              <a:gd name="connsiteX24" fmla="*/ 7082147 w 9662615"/>
              <a:gd name="connsiteY24" fmla="*/ 1406113 h 1583140"/>
              <a:gd name="connsiteX25" fmla="*/ 7014958 w 9662615"/>
              <a:gd name="connsiteY25" fmla="*/ 1396883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13947 w 9662615"/>
              <a:gd name="connsiteY47" fmla="*/ 1516637 h 1583140"/>
              <a:gd name="connsiteX48" fmla="*/ 5090342 w 9662615"/>
              <a:gd name="connsiteY48" fmla="*/ 1546680 h 1583140"/>
              <a:gd name="connsiteX49" fmla="*/ 5129812 w 9662615"/>
              <a:gd name="connsiteY49" fmla="*/ 1521277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929254 w 9662615"/>
              <a:gd name="connsiteY54" fmla="*/ 1563452 h 1583140"/>
              <a:gd name="connsiteX55" fmla="*/ 4871726 w 9662615"/>
              <a:gd name="connsiteY55" fmla="*/ 1570584 h 1583140"/>
              <a:gd name="connsiteX56" fmla="*/ 4843267 w 9662615"/>
              <a:gd name="connsiteY56" fmla="*/ 1561459 h 1583140"/>
              <a:gd name="connsiteX57" fmla="*/ 4821058 w 9662615"/>
              <a:gd name="connsiteY57" fmla="*/ 1553078 h 1583140"/>
              <a:gd name="connsiteX58" fmla="*/ 4791466 w 9662615"/>
              <a:gd name="connsiteY58" fmla="*/ 1561324 h 1583140"/>
              <a:gd name="connsiteX59" fmla="*/ 4784247 w 9662615"/>
              <a:gd name="connsiteY59" fmla="*/ 1562342 h 1583140"/>
              <a:gd name="connsiteX60" fmla="*/ 4739309 w 9662615"/>
              <a:gd name="connsiteY60" fmla="*/ 1553948 h 1583140"/>
              <a:gd name="connsiteX61" fmla="*/ 4697562 w 9662615"/>
              <a:gd name="connsiteY61" fmla="*/ 1551206 h 1583140"/>
              <a:gd name="connsiteX62" fmla="*/ 4650737 w 9662615"/>
              <a:gd name="connsiteY62" fmla="*/ 1537381 h 1583140"/>
              <a:gd name="connsiteX63" fmla="*/ 4583150 w 9662615"/>
              <a:gd name="connsiteY63" fmla="*/ 1529064 h 1583140"/>
              <a:gd name="connsiteX64" fmla="*/ 4521734 w 9662615"/>
              <a:gd name="connsiteY64" fmla="*/ 1529359 h 1583140"/>
              <a:gd name="connsiteX65" fmla="*/ 4382398 w 9662615"/>
              <a:gd name="connsiteY65" fmla="*/ 1534108 h 1583140"/>
              <a:gd name="connsiteX66" fmla="*/ 4221826 w 9662615"/>
              <a:gd name="connsiteY66" fmla="*/ 1508923 h 1583140"/>
              <a:gd name="connsiteX67" fmla="*/ 4096601 w 9662615"/>
              <a:gd name="connsiteY67" fmla="*/ 1521563 h 1583140"/>
              <a:gd name="connsiteX68" fmla="*/ 3970635 w 9662615"/>
              <a:gd name="connsiteY68" fmla="*/ 1544815 h 1583140"/>
              <a:gd name="connsiteX69" fmla="*/ 3833906 w 9662615"/>
              <a:gd name="connsiteY69" fmla="*/ 1516637 h 1583140"/>
              <a:gd name="connsiteX70" fmla="*/ 3696258 w 9662615"/>
              <a:gd name="connsiteY70" fmla="*/ 1537563 h 1583140"/>
              <a:gd name="connsiteX71" fmla="*/ 3594070 w 9662615"/>
              <a:gd name="connsiteY71" fmla="*/ 1509422 h 1583140"/>
              <a:gd name="connsiteX72" fmla="*/ 3565233 w 9662615"/>
              <a:gd name="connsiteY72" fmla="*/ 1515122 h 1583140"/>
              <a:gd name="connsiteX73" fmla="*/ 3560267 w 9662615"/>
              <a:gd name="connsiteY73" fmla="*/ 1516288 h 1583140"/>
              <a:gd name="connsiteX74" fmla="*/ 3540258 w 9662615"/>
              <a:gd name="connsiteY74" fmla="*/ 1516976 h 1583140"/>
              <a:gd name="connsiteX75" fmla="*/ 3534780 w 9662615"/>
              <a:gd name="connsiteY75" fmla="*/ 1522141 h 1583140"/>
              <a:gd name="connsiteX76" fmla="*/ 3504783 w 9662615"/>
              <a:gd name="connsiteY76" fmla="*/ 1526739 h 1583140"/>
              <a:gd name="connsiteX77" fmla="*/ 3430805 w 9662615"/>
              <a:gd name="connsiteY77" fmla="*/ 1542521 h 1583140"/>
              <a:gd name="connsiteX78" fmla="*/ 3292707 w 9662615"/>
              <a:gd name="connsiteY78" fmla="*/ 1520490 h 1583140"/>
              <a:gd name="connsiteX79" fmla="*/ 3187872 w 9662615"/>
              <a:gd name="connsiteY79" fmla="*/ 1519991 h 1583140"/>
              <a:gd name="connsiteX80" fmla="*/ 3148026 w 9662615"/>
              <a:gd name="connsiteY80" fmla="*/ 1524777 h 1583140"/>
              <a:gd name="connsiteX81" fmla="*/ 3092394 w 9662615"/>
              <a:gd name="connsiteY81" fmla="*/ 1528115 h 1583140"/>
              <a:gd name="connsiteX82" fmla="*/ 2994200 w 9662615"/>
              <a:gd name="connsiteY82" fmla="*/ 1537857 h 1583140"/>
              <a:gd name="connsiteX83" fmla="*/ 2862301 w 9662615"/>
              <a:gd name="connsiteY83" fmla="*/ 1544250 h 1583140"/>
              <a:gd name="connsiteX84" fmla="*/ 2766335 w 9662615"/>
              <a:gd name="connsiteY84" fmla="*/ 1527662 h 1583140"/>
              <a:gd name="connsiteX85" fmla="*/ 2757836 w 9662615"/>
              <a:gd name="connsiteY85" fmla="*/ 1531371 h 1583140"/>
              <a:gd name="connsiteX86" fmla="*/ 2691555 w 9662615"/>
              <a:gd name="connsiteY86" fmla="*/ 1530283 h 1583140"/>
              <a:gd name="connsiteX87" fmla="*/ 2491676 w 9662615"/>
              <a:gd name="connsiteY87" fmla="*/ 1500859 h 1583140"/>
              <a:gd name="connsiteX88" fmla="*/ 2378036 w 9662615"/>
              <a:gd name="connsiteY88" fmla="*/ 1520645 h 1583140"/>
              <a:gd name="connsiteX89" fmla="*/ 2284269 w 9662615"/>
              <a:gd name="connsiteY89" fmla="*/ 1503068 h 1583140"/>
              <a:gd name="connsiteX90" fmla="*/ 2207104 w 9662615"/>
              <a:gd name="connsiteY90" fmla="*/ 1508888 h 1583140"/>
              <a:gd name="connsiteX91" fmla="*/ 2149226 w 9662615"/>
              <a:gd name="connsiteY91" fmla="*/ 1523409 h 1583140"/>
              <a:gd name="connsiteX92" fmla="*/ 2084783 w 9662615"/>
              <a:gd name="connsiteY92" fmla="*/ 1524245 h 1583140"/>
              <a:gd name="connsiteX93" fmla="*/ 2070075 w 9662615"/>
              <a:gd name="connsiteY93" fmla="*/ 1511285 h 1583140"/>
              <a:gd name="connsiteX94" fmla="*/ 2001057 w 9662615"/>
              <a:gd name="connsiteY94" fmla="*/ 1516449 h 1583140"/>
              <a:gd name="connsiteX95" fmla="*/ 1896330 w 9662615"/>
              <a:gd name="connsiteY95" fmla="*/ 1525725 h 1583140"/>
              <a:gd name="connsiteX96" fmla="*/ 1835994 w 9662615"/>
              <a:gd name="connsiteY96" fmla="*/ 1527678 h 1583140"/>
              <a:gd name="connsiteX97" fmla="*/ 1671119 w 9662615"/>
              <a:gd name="connsiteY97" fmla="*/ 1536701 h 1583140"/>
              <a:gd name="connsiteX98" fmla="*/ 1601337 w 9662615"/>
              <a:gd name="connsiteY98" fmla="*/ 1548552 h 1583140"/>
              <a:gd name="connsiteX99" fmla="*/ 1407755 w 9662615"/>
              <a:gd name="connsiteY99" fmla="*/ 1571444 h 1583140"/>
              <a:gd name="connsiteX100" fmla="*/ 1271994 w 9662615"/>
              <a:gd name="connsiteY100" fmla="*/ 1579471 h 1583140"/>
              <a:gd name="connsiteX101" fmla="*/ 1249226 w 9662615"/>
              <a:gd name="connsiteY101" fmla="*/ 1583140 h 1583140"/>
              <a:gd name="connsiteX102" fmla="*/ 1217719 w 9662615"/>
              <a:gd name="connsiteY102" fmla="*/ 1580863 h 1583140"/>
              <a:gd name="connsiteX103" fmla="*/ 1091432 w 9662615"/>
              <a:gd name="connsiteY103" fmla="*/ 1571003 h 1583140"/>
              <a:gd name="connsiteX104" fmla="*/ 992039 w 9662615"/>
              <a:gd name="connsiteY104" fmla="*/ 1556662 h 1583140"/>
              <a:gd name="connsiteX105" fmla="*/ 868264 w 9662615"/>
              <a:gd name="connsiteY105" fmla="*/ 1566392 h 1583140"/>
              <a:gd name="connsiteX106" fmla="*/ 792765 w 9662615"/>
              <a:gd name="connsiteY106" fmla="*/ 1563102 h 1583140"/>
              <a:gd name="connsiteX107" fmla="*/ 669055 w 9662615"/>
              <a:gd name="connsiteY107" fmla="*/ 1543638 h 1583140"/>
              <a:gd name="connsiteX108" fmla="*/ 506152 w 9662615"/>
              <a:gd name="connsiteY108" fmla="*/ 1549124 h 1583140"/>
              <a:gd name="connsiteX109" fmla="*/ 472797 w 9662615"/>
              <a:gd name="connsiteY109" fmla="*/ 1568904 h 1583140"/>
              <a:gd name="connsiteX110" fmla="*/ 427864 w 9662615"/>
              <a:gd name="connsiteY110" fmla="*/ 1580848 h 1583140"/>
              <a:gd name="connsiteX111" fmla="*/ 408381 w 9662615"/>
              <a:gd name="connsiteY111" fmla="*/ 1552940 h 1583140"/>
              <a:gd name="connsiteX112" fmla="*/ 267163 w 9662615"/>
              <a:gd name="connsiteY112" fmla="*/ 1531913 h 1583140"/>
              <a:gd name="connsiteX113" fmla="*/ 196644 w 9662615"/>
              <a:gd name="connsiteY113" fmla="*/ 1524565 h 1583140"/>
              <a:gd name="connsiteX114" fmla="*/ 86819 w 9662615"/>
              <a:gd name="connsiteY114" fmla="*/ 1519517 h 1583140"/>
              <a:gd name="connsiteX115" fmla="*/ 53369 w 9662615"/>
              <a:gd name="connsiteY115" fmla="*/ 1516853 h 1583140"/>
              <a:gd name="connsiteX116" fmla="*/ 2359 w 9662615"/>
              <a:gd name="connsiteY116" fmla="*/ 1515247 h 1583140"/>
              <a:gd name="connsiteX117" fmla="*/ 0 w 9662615"/>
              <a:gd name="connsiteY117" fmla="*/ 1514932 h 1583140"/>
              <a:gd name="connsiteX118" fmla="*/ 0 w 9662615"/>
              <a:gd name="connsiteY118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151610 w 9662615"/>
              <a:gd name="connsiteY23" fmla="*/ 1397856 h 1583140"/>
              <a:gd name="connsiteX24" fmla="*/ 7082147 w 9662615"/>
              <a:gd name="connsiteY24" fmla="*/ 1406113 h 1583140"/>
              <a:gd name="connsiteX25" fmla="*/ 7014958 w 9662615"/>
              <a:gd name="connsiteY25" fmla="*/ 1396883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13947 w 9662615"/>
              <a:gd name="connsiteY47" fmla="*/ 1516637 h 1583140"/>
              <a:gd name="connsiteX48" fmla="*/ 5090342 w 9662615"/>
              <a:gd name="connsiteY48" fmla="*/ 1546680 h 1583140"/>
              <a:gd name="connsiteX49" fmla="*/ 5129812 w 9662615"/>
              <a:gd name="connsiteY49" fmla="*/ 1521277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929254 w 9662615"/>
              <a:gd name="connsiteY54" fmla="*/ 1563452 h 1583140"/>
              <a:gd name="connsiteX55" fmla="*/ 4871726 w 9662615"/>
              <a:gd name="connsiteY55" fmla="*/ 1570584 h 1583140"/>
              <a:gd name="connsiteX56" fmla="*/ 4843267 w 9662615"/>
              <a:gd name="connsiteY56" fmla="*/ 1561459 h 1583140"/>
              <a:gd name="connsiteX57" fmla="*/ 4821058 w 9662615"/>
              <a:gd name="connsiteY57" fmla="*/ 1553078 h 1583140"/>
              <a:gd name="connsiteX58" fmla="*/ 4791466 w 9662615"/>
              <a:gd name="connsiteY58" fmla="*/ 1561324 h 1583140"/>
              <a:gd name="connsiteX59" fmla="*/ 4784247 w 9662615"/>
              <a:gd name="connsiteY59" fmla="*/ 1562342 h 1583140"/>
              <a:gd name="connsiteX60" fmla="*/ 4739309 w 9662615"/>
              <a:gd name="connsiteY60" fmla="*/ 1553948 h 1583140"/>
              <a:gd name="connsiteX61" fmla="*/ 4697562 w 9662615"/>
              <a:gd name="connsiteY61" fmla="*/ 1551206 h 1583140"/>
              <a:gd name="connsiteX62" fmla="*/ 4650737 w 9662615"/>
              <a:gd name="connsiteY62" fmla="*/ 1537381 h 1583140"/>
              <a:gd name="connsiteX63" fmla="*/ 4583150 w 9662615"/>
              <a:gd name="connsiteY63" fmla="*/ 1529064 h 1583140"/>
              <a:gd name="connsiteX64" fmla="*/ 4521734 w 9662615"/>
              <a:gd name="connsiteY64" fmla="*/ 1529359 h 1583140"/>
              <a:gd name="connsiteX65" fmla="*/ 4382398 w 9662615"/>
              <a:gd name="connsiteY65" fmla="*/ 1534108 h 1583140"/>
              <a:gd name="connsiteX66" fmla="*/ 4221826 w 9662615"/>
              <a:gd name="connsiteY66" fmla="*/ 1500972 h 1583140"/>
              <a:gd name="connsiteX67" fmla="*/ 4096601 w 9662615"/>
              <a:gd name="connsiteY67" fmla="*/ 1521563 h 1583140"/>
              <a:gd name="connsiteX68" fmla="*/ 3970635 w 9662615"/>
              <a:gd name="connsiteY68" fmla="*/ 1544815 h 1583140"/>
              <a:gd name="connsiteX69" fmla="*/ 3833906 w 9662615"/>
              <a:gd name="connsiteY69" fmla="*/ 1516637 h 1583140"/>
              <a:gd name="connsiteX70" fmla="*/ 3696258 w 9662615"/>
              <a:gd name="connsiteY70" fmla="*/ 1537563 h 1583140"/>
              <a:gd name="connsiteX71" fmla="*/ 3594070 w 9662615"/>
              <a:gd name="connsiteY71" fmla="*/ 1509422 h 1583140"/>
              <a:gd name="connsiteX72" fmla="*/ 3565233 w 9662615"/>
              <a:gd name="connsiteY72" fmla="*/ 1515122 h 1583140"/>
              <a:gd name="connsiteX73" fmla="*/ 3560267 w 9662615"/>
              <a:gd name="connsiteY73" fmla="*/ 1516288 h 1583140"/>
              <a:gd name="connsiteX74" fmla="*/ 3540258 w 9662615"/>
              <a:gd name="connsiteY74" fmla="*/ 1516976 h 1583140"/>
              <a:gd name="connsiteX75" fmla="*/ 3534780 w 9662615"/>
              <a:gd name="connsiteY75" fmla="*/ 1522141 h 1583140"/>
              <a:gd name="connsiteX76" fmla="*/ 3504783 w 9662615"/>
              <a:gd name="connsiteY76" fmla="*/ 1526739 h 1583140"/>
              <a:gd name="connsiteX77" fmla="*/ 3430805 w 9662615"/>
              <a:gd name="connsiteY77" fmla="*/ 1542521 h 1583140"/>
              <a:gd name="connsiteX78" fmla="*/ 3292707 w 9662615"/>
              <a:gd name="connsiteY78" fmla="*/ 1520490 h 1583140"/>
              <a:gd name="connsiteX79" fmla="*/ 3187872 w 9662615"/>
              <a:gd name="connsiteY79" fmla="*/ 1519991 h 1583140"/>
              <a:gd name="connsiteX80" fmla="*/ 3148026 w 9662615"/>
              <a:gd name="connsiteY80" fmla="*/ 1524777 h 1583140"/>
              <a:gd name="connsiteX81" fmla="*/ 3092394 w 9662615"/>
              <a:gd name="connsiteY81" fmla="*/ 1528115 h 1583140"/>
              <a:gd name="connsiteX82" fmla="*/ 2994200 w 9662615"/>
              <a:gd name="connsiteY82" fmla="*/ 1537857 h 1583140"/>
              <a:gd name="connsiteX83" fmla="*/ 2862301 w 9662615"/>
              <a:gd name="connsiteY83" fmla="*/ 1544250 h 1583140"/>
              <a:gd name="connsiteX84" fmla="*/ 2766335 w 9662615"/>
              <a:gd name="connsiteY84" fmla="*/ 1527662 h 1583140"/>
              <a:gd name="connsiteX85" fmla="*/ 2757836 w 9662615"/>
              <a:gd name="connsiteY85" fmla="*/ 1531371 h 1583140"/>
              <a:gd name="connsiteX86" fmla="*/ 2691555 w 9662615"/>
              <a:gd name="connsiteY86" fmla="*/ 1530283 h 1583140"/>
              <a:gd name="connsiteX87" fmla="*/ 2491676 w 9662615"/>
              <a:gd name="connsiteY87" fmla="*/ 1500859 h 1583140"/>
              <a:gd name="connsiteX88" fmla="*/ 2378036 w 9662615"/>
              <a:gd name="connsiteY88" fmla="*/ 1520645 h 1583140"/>
              <a:gd name="connsiteX89" fmla="*/ 2284269 w 9662615"/>
              <a:gd name="connsiteY89" fmla="*/ 1503068 h 1583140"/>
              <a:gd name="connsiteX90" fmla="*/ 2207104 w 9662615"/>
              <a:gd name="connsiteY90" fmla="*/ 1508888 h 1583140"/>
              <a:gd name="connsiteX91" fmla="*/ 2149226 w 9662615"/>
              <a:gd name="connsiteY91" fmla="*/ 1523409 h 1583140"/>
              <a:gd name="connsiteX92" fmla="*/ 2084783 w 9662615"/>
              <a:gd name="connsiteY92" fmla="*/ 1524245 h 1583140"/>
              <a:gd name="connsiteX93" fmla="*/ 2070075 w 9662615"/>
              <a:gd name="connsiteY93" fmla="*/ 1511285 h 1583140"/>
              <a:gd name="connsiteX94" fmla="*/ 2001057 w 9662615"/>
              <a:gd name="connsiteY94" fmla="*/ 1516449 h 1583140"/>
              <a:gd name="connsiteX95" fmla="*/ 1896330 w 9662615"/>
              <a:gd name="connsiteY95" fmla="*/ 1525725 h 1583140"/>
              <a:gd name="connsiteX96" fmla="*/ 1835994 w 9662615"/>
              <a:gd name="connsiteY96" fmla="*/ 1527678 h 1583140"/>
              <a:gd name="connsiteX97" fmla="*/ 1671119 w 9662615"/>
              <a:gd name="connsiteY97" fmla="*/ 1536701 h 1583140"/>
              <a:gd name="connsiteX98" fmla="*/ 1601337 w 9662615"/>
              <a:gd name="connsiteY98" fmla="*/ 1548552 h 1583140"/>
              <a:gd name="connsiteX99" fmla="*/ 1407755 w 9662615"/>
              <a:gd name="connsiteY99" fmla="*/ 1571444 h 1583140"/>
              <a:gd name="connsiteX100" fmla="*/ 1271994 w 9662615"/>
              <a:gd name="connsiteY100" fmla="*/ 1579471 h 1583140"/>
              <a:gd name="connsiteX101" fmla="*/ 1249226 w 9662615"/>
              <a:gd name="connsiteY101" fmla="*/ 1583140 h 1583140"/>
              <a:gd name="connsiteX102" fmla="*/ 1217719 w 9662615"/>
              <a:gd name="connsiteY102" fmla="*/ 1580863 h 1583140"/>
              <a:gd name="connsiteX103" fmla="*/ 1091432 w 9662615"/>
              <a:gd name="connsiteY103" fmla="*/ 1571003 h 1583140"/>
              <a:gd name="connsiteX104" fmla="*/ 992039 w 9662615"/>
              <a:gd name="connsiteY104" fmla="*/ 1556662 h 1583140"/>
              <a:gd name="connsiteX105" fmla="*/ 868264 w 9662615"/>
              <a:gd name="connsiteY105" fmla="*/ 1566392 h 1583140"/>
              <a:gd name="connsiteX106" fmla="*/ 792765 w 9662615"/>
              <a:gd name="connsiteY106" fmla="*/ 1563102 h 1583140"/>
              <a:gd name="connsiteX107" fmla="*/ 669055 w 9662615"/>
              <a:gd name="connsiteY107" fmla="*/ 1543638 h 1583140"/>
              <a:gd name="connsiteX108" fmla="*/ 506152 w 9662615"/>
              <a:gd name="connsiteY108" fmla="*/ 1549124 h 1583140"/>
              <a:gd name="connsiteX109" fmla="*/ 472797 w 9662615"/>
              <a:gd name="connsiteY109" fmla="*/ 1568904 h 1583140"/>
              <a:gd name="connsiteX110" fmla="*/ 427864 w 9662615"/>
              <a:gd name="connsiteY110" fmla="*/ 1580848 h 1583140"/>
              <a:gd name="connsiteX111" fmla="*/ 408381 w 9662615"/>
              <a:gd name="connsiteY111" fmla="*/ 1552940 h 1583140"/>
              <a:gd name="connsiteX112" fmla="*/ 267163 w 9662615"/>
              <a:gd name="connsiteY112" fmla="*/ 1531913 h 1583140"/>
              <a:gd name="connsiteX113" fmla="*/ 196644 w 9662615"/>
              <a:gd name="connsiteY113" fmla="*/ 1524565 h 1583140"/>
              <a:gd name="connsiteX114" fmla="*/ 86819 w 9662615"/>
              <a:gd name="connsiteY114" fmla="*/ 1519517 h 1583140"/>
              <a:gd name="connsiteX115" fmla="*/ 53369 w 9662615"/>
              <a:gd name="connsiteY115" fmla="*/ 1516853 h 1583140"/>
              <a:gd name="connsiteX116" fmla="*/ 2359 w 9662615"/>
              <a:gd name="connsiteY116" fmla="*/ 1515247 h 1583140"/>
              <a:gd name="connsiteX117" fmla="*/ 0 w 9662615"/>
              <a:gd name="connsiteY117" fmla="*/ 1514932 h 1583140"/>
              <a:gd name="connsiteX118" fmla="*/ 0 w 9662615"/>
              <a:gd name="connsiteY118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151610 w 9662615"/>
              <a:gd name="connsiteY23" fmla="*/ 1397856 h 1583140"/>
              <a:gd name="connsiteX24" fmla="*/ 7082147 w 9662615"/>
              <a:gd name="connsiteY24" fmla="*/ 1406113 h 1583140"/>
              <a:gd name="connsiteX25" fmla="*/ 7014958 w 9662615"/>
              <a:gd name="connsiteY25" fmla="*/ 1396883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13947 w 9662615"/>
              <a:gd name="connsiteY47" fmla="*/ 1516637 h 1583140"/>
              <a:gd name="connsiteX48" fmla="*/ 5090342 w 9662615"/>
              <a:gd name="connsiteY48" fmla="*/ 1546680 h 1583140"/>
              <a:gd name="connsiteX49" fmla="*/ 5129812 w 9662615"/>
              <a:gd name="connsiteY49" fmla="*/ 1521277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929254 w 9662615"/>
              <a:gd name="connsiteY54" fmla="*/ 1563452 h 1583140"/>
              <a:gd name="connsiteX55" fmla="*/ 4871726 w 9662615"/>
              <a:gd name="connsiteY55" fmla="*/ 1570584 h 1583140"/>
              <a:gd name="connsiteX56" fmla="*/ 4843267 w 9662615"/>
              <a:gd name="connsiteY56" fmla="*/ 1561459 h 1583140"/>
              <a:gd name="connsiteX57" fmla="*/ 4821058 w 9662615"/>
              <a:gd name="connsiteY57" fmla="*/ 1553078 h 1583140"/>
              <a:gd name="connsiteX58" fmla="*/ 4791466 w 9662615"/>
              <a:gd name="connsiteY58" fmla="*/ 1561324 h 1583140"/>
              <a:gd name="connsiteX59" fmla="*/ 4784247 w 9662615"/>
              <a:gd name="connsiteY59" fmla="*/ 1562342 h 1583140"/>
              <a:gd name="connsiteX60" fmla="*/ 4739309 w 9662615"/>
              <a:gd name="connsiteY60" fmla="*/ 1553948 h 1583140"/>
              <a:gd name="connsiteX61" fmla="*/ 4697562 w 9662615"/>
              <a:gd name="connsiteY61" fmla="*/ 1551206 h 1583140"/>
              <a:gd name="connsiteX62" fmla="*/ 4650737 w 9662615"/>
              <a:gd name="connsiteY62" fmla="*/ 1537381 h 1583140"/>
              <a:gd name="connsiteX63" fmla="*/ 4583150 w 9662615"/>
              <a:gd name="connsiteY63" fmla="*/ 1529064 h 1583140"/>
              <a:gd name="connsiteX64" fmla="*/ 4521734 w 9662615"/>
              <a:gd name="connsiteY64" fmla="*/ 1529359 h 1583140"/>
              <a:gd name="connsiteX65" fmla="*/ 4382398 w 9662615"/>
              <a:gd name="connsiteY65" fmla="*/ 1534108 h 1583140"/>
              <a:gd name="connsiteX66" fmla="*/ 4221826 w 9662615"/>
              <a:gd name="connsiteY66" fmla="*/ 1500972 h 1583140"/>
              <a:gd name="connsiteX67" fmla="*/ 4096601 w 9662615"/>
              <a:gd name="connsiteY67" fmla="*/ 1521563 h 1583140"/>
              <a:gd name="connsiteX68" fmla="*/ 3970635 w 9662615"/>
              <a:gd name="connsiteY68" fmla="*/ 1544815 h 1583140"/>
              <a:gd name="connsiteX69" fmla="*/ 3833906 w 9662615"/>
              <a:gd name="connsiteY69" fmla="*/ 1516637 h 1583140"/>
              <a:gd name="connsiteX70" fmla="*/ 3696258 w 9662615"/>
              <a:gd name="connsiteY70" fmla="*/ 1537563 h 1583140"/>
              <a:gd name="connsiteX71" fmla="*/ 3594070 w 9662615"/>
              <a:gd name="connsiteY71" fmla="*/ 1509422 h 1583140"/>
              <a:gd name="connsiteX72" fmla="*/ 3565233 w 9662615"/>
              <a:gd name="connsiteY72" fmla="*/ 1515122 h 1583140"/>
              <a:gd name="connsiteX73" fmla="*/ 3560267 w 9662615"/>
              <a:gd name="connsiteY73" fmla="*/ 1516288 h 1583140"/>
              <a:gd name="connsiteX74" fmla="*/ 3540258 w 9662615"/>
              <a:gd name="connsiteY74" fmla="*/ 1516976 h 1583140"/>
              <a:gd name="connsiteX75" fmla="*/ 3534780 w 9662615"/>
              <a:gd name="connsiteY75" fmla="*/ 1522141 h 1583140"/>
              <a:gd name="connsiteX76" fmla="*/ 3504783 w 9662615"/>
              <a:gd name="connsiteY76" fmla="*/ 1526739 h 1583140"/>
              <a:gd name="connsiteX77" fmla="*/ 3430805 w 9662615"/>
              <a:gd name="connsiteY77" fmla="*/ 1542521 h 1583140"/>
              <a:gd name="connsiteX78" fmla="*/ 3292707 w 9662615"/>
              <a:gd name="connsiteY78" fmla="*/ 1520490 h 1583140"/>
              <a:gd name="connsiteX79" fmla="*/ 3187872 w 9662615"/>
              <a:gd name="connsiteY79" fmla="*/ 1519991 h 1583140"/>
              <a:gd name="connsiteX80" fmla="*/ 3148026 w 9662615"/>
              <a:gd name="connsiteY80" fmla="*/ 1524777 h 1583140"/>
              <a:gd name="connsiteX81" fmla="*/ 3092394 w 9662615"/>
              <a:gd name="connsiteY81" fmla="*/ 1528115 h 1583140"/>
              <a:gd name="connsiteX82" fmla="*/ 2994200 w 9662615"/>
              <a:gd name="connsiteY82" fmla="*/ 1537857 h 1583140"/>
              <a:gd name="connsiteX83" fmla="*/ 2862301 w 9662615"/>
              <a:gd name="connsiteY83" fmla="*/ 1544250 h 1583140"/>
              <a:gd name="connsiteX84" fmla="*/ 2766335 w 9662615"/>
              <a:gd name="connsiteY84" fmla="*/ 1527662 h 1583140"/>
              <a:gd name="connsiteX85" fmla="*/ 2757836 w 9662615"/>
              <a:gd name="connsiteY85" fmla="*/ 1531371 h 1583140"/>
              <a:gd name="connsiteX86" fmla="*/ 2691555 w 9662615"/>
              <a:gd name="connsiteY86" fmla="*/ 1530283 h 1583140"/>
              <a:gd name="connsiteX87" fmla="*/ 2491676 w 9662615"/>
              <a:gd name="connsiteY87" fmla="*/ 1500859 h 1583140"/>
              <a:gd name="connsiteX88" fmla="*/ 2378036 w 9662615"/>
              <a:gd name="connsiteY88" fmla="*/ 1520645 h 1583140"/>
              <a:gd name="connsiteX89" fmla="*/ 2284269 w 9662615"/>
              <a:gd name="connsiteY89" fmla="*/ 1503068 h 1583140"/>
              <a:gd name="connsiteX90" fmla="*/ 2207104 w 9662615"/>
              <a:gd name="connsiteY90" fmla="*/ 1508888 h 1583140"/>
              <a:gd name="connsiteX91" fmla="*/ 2149226 w 9662615"/>
              <a:gd name="connsiteY91" fmla="*/ 1523409 h 1583140"/>
              <a:gd name="connsiteX92" fmla="*/ 2084783 w 9662615"/>
              <a:gd name="connsiteY92" fmla="*/ 1524245 h 1583140"/>
              <a:gd name="connsiteX93" fmla="*/ 2070075 w 9662615"/>
              <a:gd name="connsiteY93" fmla="*/ 1511285 h 1583140"/>
              <a:gd name="connsiteX94" fmla="*/ 2001057 w 9662615"/>
              <a:gd name="connsiteY94" fmla="*/ 1516449 h 1583140"/>
              <a:gd name="connsiteX95" fmla="*/ 1896330 w 9662615"/>
              <a:gd name="connsiteY95" fmla="*/ 1525725 h 1583140"/>
              <a:gd name="connsiteX96" fmla="*/ 1835994 w 9662615"/>
              <a:gd name="connsiteY96" fmla="*/ 1527678 h 1583140"/>
              <a:gd name="connsiteX97" fmla="*/ 1671119 w 9662615"/>
              <a:gd name="connsiteY97" fmla="*/ 1536701 h 1583140"/>
              <a:gd name="connsiteX98" fmla="*/ 1601337 w 9662615"/>
              <a:gd name="connsiteY98" fmla="*/ 1548552 h 1583140"/>
              <a:gd name="connsiteX99" fmla="*/ 1407755 w 9662615"/>
              <a:gd name="connsiteY99" fmla="*/ 1571444 h 1583140"/>
              <a:gd name="connsiteX100" fmla="*/ 1271994 w 9662615"/>
              <a:gd name="connsiteY100" fmla="*/ 1579471 h 1583140"/>
              <a:gd name="connsiteX101" fmla="*/ 1249226 w 9662615"/>
              <a:gd name="connsiteY101" fmla="*/ 1583140 h 1583140"/>
              <a:gd name="connsiteX102" fmla="*/ 1217719 w 9662615"/>
              <a:gd name="connsiteY102" fmla="*/ 1580863 h 1583140"/>
              <a:gd name="connsiteX103" fmla="*/ 1091432 w 9662615"/>
              <a:gd name="connsiteY103" fmla="*/ 1571003 h 1583140"/>
              <a:gd name="connsiteX104" fmla="*/ 992039 w 9662615"/>
              <a:gd name="connsiteY104" fmla="*/ 1556662 h 1583140"/>
              <a:gd name="connsiteX105" fmla="*/ 868264 w 9662615"/>
              <a:gd name="connsiteY105" fmla="*/ 1566392 h 1583140"/>
              <a:gd name="connsiteX106" fmla="*/ 792765 w 9662615"/>
              <a:gd name="connsiteY106" fmla="*/ 1563102 h 1583140"/>
              <a:gd name="connsiteX107" fmla="*/ 669055 w 9662615"/>
              <a:gd name="connsiteY107" fmla="*/ 1543638 h 1583140"/>
              <a:gd name="connsiteX108" fmla="*/ 506152 w 9662615"/>
              <a:gd name="connsiteY108" fmla="*/ 1549124 h 1583140"/>
              <a:gd name="connsiteX109" fmla="*/ 472797 w 9662615"/>
              <a:gd name="connsiteY109" fmla="*/ 1568904 h 1583140"/>
              <a:gd name="connsiteX110" fmla="*/ 427864 w 9662615"/>
              <a:gd name="connsiteY110" fmla="*/ 1580848 h 1583140"/>
              <a:gd name="connsiteX111" fmla="*/ 408381 w 9662615"/>
              <a:gd name="connsiteY111" fmla="*/ 1552940 h 1583140"/>
              <a:gd name="connsiteX112" fmla="*/ 267163 w 9662615"/>
              <a:gd name="connsiteY112" fmla="*/ 1531913 h 1583140"/>
              <a:gd name="connsiteX113" fmla="*/ 196644 w 9662615"/>
              <a:gd name="connsiteY113" fmla="*/ 1524565 h 1583140"/>
              <a:gd name="connsiteX114" fmla="*/ 86819 w 9662615"/>
              <a:gd name="connsiteY114" fmla="*/ 1519517 h 1583140"/>
              <a:gd name="connsiteX115" fmla="*/ 53369 w 9662615"/>
              <a:gd name="connsiteY115" fmla="*/ 1516853 h 1583140"/>
              <a:gd name="connsiteX116" fmla="*/ 2359 w 9662615"/>
              <a:gd name="connsiteY116" fmla="*/ 1515247 h 1583140"/>
              <a:gd name="connsiteX117" fmla="*/ 0 w 9662615"/>
              <a:gd name="connsiteY117" fmla="*/ 1514932 h 1583140"/>
              <a:gd name="connsiteX118" fmla="*/ 0 w 9662615"/>
              <a:gd name="connsiteY118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151610 w 9662615"/>
              <a:gd name="connsiteY23" fmla="*/ 1397856 h 1583140"/>
              <a:gd name="connsiteX24" fmla="*/ 7082147 w 9662615"/>
              <a:gd name="connsiteY24" fmla="*/ 1406113 h 1583140"/>
              <a:gd name="connsiteX25" fmla="*/ 7014958 w 9662615"/>
              <a:gd name="connsiteY25" fmla="*/ 1396883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13947 w 9662615"/>
              <a:gd name="connsiteY47" fmla="*/ 1516637 h 1583140"/>
              <a:gd name="connsiteX48" fmla="*/ 5090342 w 9662615"/>
              <a:gd name="connsiteY48" fmla="*/ 1546680 h 1583140"/>
              <a:gd name="connsiteX49" fmla="*/ 5129812 w 9662615"/>
              <a:gd name="connsiteY49" fmla="*/ 1521277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929254 w 9662615"/>
              <a:gd name="connsiteY54" fmla="*/ 1563452 h 1583140"/>
              <a:gd name="connsiteX55" fmla="*/ 4871726 w 9662615"/>
              <a:gd name="connsiteY55" fmla="*/ 1570584 h 1583140"/>
              <a:gd name="connsiteX56" fmla="*/ 4843267 w 9662615"/>
              <a:gd name="connsiteY56" fmla="*/ 1561459 h 1583140"/>
              <a:gd name="connsiteX57" fmla="*/ 4821058 w 9662615"/>
              <a:gd name="connsiteY57" fmla="*/ 1553078 h 1583140"/>
              <a:gd name="connsiteX58" fmla="*/ 4791466 w 9662615"/>
              <a:gd name="connsiteY58" fmla="*/ 1561324 h 1583140"/>
              <a:gd name="connsiteX59" fmla="*/ 4784247 w 9662615"/>
              <a:gd name="connsiteY59" fmla="*/ 1562342 h 1583140"/>
              <a:gd name="connsiteX60" fmla="*/ 4739309 w 9662615"/>
              <a:gd name="connsiteY60" fmla="*/ 1553948 h 1583140"/>
              <a:gd name="connsiteX61" fmla="*/ 4697562 w 9662615"/>
              <a:gd name="connsiteY61" fmla="*/ 1551206 h 1583140"/>
              <a:gd name="connsiteX62" fmla="*/ 4650737 w 9662615"/>
              <a:gd name="connsiteY62" fmla="*/ 1537381 h 1583140"/>
              <a:gd name="connsiteX63" fmla="*/ 4583150 w 9662615"/>
              <a:gd name="connsiteY63" fmla="*/ 1529064 h 1583140"/>
              <a:gd name="connsiteX64" fmla="*/ 4521734 w 9662615"/>
              <a:gd name="connsiteY64" fmla="*/ 1529359 h 1583140"/>
              <a:gd name="connsiteX65" fmla="*/ 4382398 w 9662615"/>
              <a:gd name="connsiteY65" fmla="*/ 1534108 h 1583140"/>
              <a:gd name="connsiteX66" fmla="*/ 4221826 w 9662615"/>
              <a:gd name="connsiteY66" fmla="*/ 1500972 h 1583140"/>
              <a:gd name="connsiteX67" fmla="*/ 4096601 w 9662615"/>
              <a:gd name="connsiteY67" fmla="*/ 1521563 h 1583140"/>
              <a:gd name="connsiteX68" fmla="*/ 3970635 w 9662615"/>
              <a:gd name="connsiteY68" fmla="*/ 1544815 h 1583140"/>
              <a:gd name="connsiteX69" fmla="*/ 3833906 w 9662615"/>
              <a:gd name="connsiteY69" fmla="*/ 1516637 h 1583140"/>
              <a:gd name="connsiteX70" fmla="*/ 3696258 w 9662615"/>
              <a:gd name="connsiteY70" fmla="*/ 1537563 h 1583140"/>
              <a:gd name="connsiteX71" fmla="*/ 3594070 w 9662615"/>
              <a:gd name="connsiteY71" fmla="*/ 1509422 h 1583140"/>
              <a:gd name="connsiteX72" fmla="*/ 3565233 w 9662615"/>
              <a:gd name="connsiteY72" fmla="*/ 1515122 h 1583140"/>
              <a:gd name="connsiteX73" fmla="*/ 3560267 w 9662615"/>
              <a:gd name="connsiteY73" fmla="*/ 1516288 h 1583140"/>
              <a:gd name="connsiteX74" fmla="*/ 3540258 w 9662615"/>
              <a:gd name="connsiteY74" fmla="*/ 1516976 h 1583140"/>
              <a:gd name="connsiteX75" fmla="*/ 3534780 w 9662615"/>
              <a:gd name="connsiteY75" fmla="*/ 1522141 h 1583140"/>
              <a:gd name="connsiteX76" fmla="*/ 3504783 w 9662615"/>
              <a:gd name="connsiteY76" fmla="*/ 1526739 h 1583140"/>
              <a:gd name="connsiteX77" fmla="*/ 3430805 w 9662615"/>
              <a:gd name="connsiteY77" fmla="*/ 1542521 h 1583140"/>
              <a:gd name="connsiteX78" fmla="*/ 3292707 w 9662615"/>
              <a:gd name="connsiteY78" fmla="*/ 1520490 h 1583140"/>
              <a:gd name="connsiteX79" fmla="*/ 3187872 w 9662615"/>
              <a:gd name="connsiteY79" fmla="*/ 1519991 h 1583140"/>
              <a:gd name="connsiteX80" fmla="*/ 3148026 w 9662615"/>
              <a:gd name="connsiteY80" fmla="*/ 1524777 h 1583140"/>
              <a:gd name="connsiteX81" fmla="*/ 3092394 w 9662615"/>
              <a:gd name="connsiteY81" fmla="*/ 1528115 h 1583140"/>
              <a:gd name="connsiteX82" fmla="*/ 2994200 w 9662615"/>
              <a:gd name="connsiteY82" fmla="*/ 1537857 h 1583140"/>
              <a:gd name="connsiteX83" fmla="*/ 2862301 w 9662615"/>
              <a:gd name="connsiteY83" fmla="*/ 1544250 h 1583140"/>
              <a:gd name="connsiteX84" fmla="*/ 2766335 w 9662615"/>
              <a:gd name="connsiteY84" fmla="*/ 1527662 h 1583140"/>
              <a:gd name="connsiteX85" fmla="*/ 2757836 w 9662615"/>
              <a:gd name="connsiteY85" fmla="*/ 1531371 h 1583140"/>
              <a:gd name="connsiteX86" fmla="*/ 2691555 w 9662615"/>
              <a:gd name="connsiteY86" fmla="*/ 1530283 h 1583140"/>
              <a:gd name="connsiteX87" fmla="*/ 2491676 w 9662615"/>
              <a:gd name="connsiteY87" fmla="*/ 1500859 h 1583140"/>
              <a:gd name="connsiteX88" fmla="*/ 2378036 w 9662615"/>
              <a:gd name="connsiteY88" fmla="*/ 1520645 h 1583140"/>
              <a:gd name="connsiteX89" fmla="*/ 2284269 w 9662615"/>
              <a:gd name="connsiteY89" fmla="*/ 1503068 h 1583140"/>
              <a:gd name="connsiteX90" fmla="*/ 2207104 w 9662615"/>
              <a:gd name="connsiteY90" fmla="*/ 1508888 h 1583140"/>
              <a:gd name="connsiteX91" fmla="*/ 2149226 w 9662615"/>
              <a:gd name="connsiteY91" fmla="*/ 1523409 h 1583140"/>
              <a:gd name="connsiteX92" fmla="*/ 2084783 w 9662615"/>
              <a:gd name="connsiteY92" fmla="*/ 1524245 h 1583140"/>
              <a:gd name="connsiteX93" fmla="*/ 2070075 w 9662615"/>
              <a:gd name="connsiteY93" fmla="*/ 1511285 h 1583140"/>
              <a:gd name="connsiteX94" fmla="*/ 2001057 w 9662615"/>
              <a:gd name="connsiteY94" fmla="*/ 1516449 h 1583140"/>
              <a:gd name="connsiteX95" fmla="*/ 1896330 w 9662615"/>
              <a:gd name="connsiteY95" fmla="*/ 1525725 h 1583140"/>
              <a:gd name="connsiteX96" fmla="*/ 1835994 w 9662615"/>
              <a:gd name="connsiteY96" fmla="*/ 1527678 h 1583140"/>
              <a:gd name="connsiteX97" fmla="*/ 1671119 w 9662615"/>
              <a:gd name="connsiteY97" fmla="*/ 1536701 h 1583140"/>
              <a:gd name="connsiteX98" fmla="*/ 1601337 w 9662615"/>
              <a:gd name="connsiteY98" fmla="*/ 1548552 h 1583140"/>
              <a:gd name="connsiteX99" fmla="*/ 1407755 w 9662615"/>
              <a:gd name="connsiteY99" fmla="*/ 1571444 h 1583140"/>
              <a:gd name="connsiteX100" fmla="*/ 1271994 w 9662615"/>
              <a:gd name="connsiteY100" fmla="*/ 1579471 h 1583140"/>
              <a:gd name="connsiteX101" fmla="*/ 1249226 w 9662615"/>
              <a:gd name="connsiteY101" fmla="*/ 1583140 h 1583140"/>
              <a:gd name="connsiteX102" fmla="*/ 1217719 w 9662615"/>
              <a:gd name="connsiteY102" fmla="*/ 1580863 h 1583140"/>
              <a:gd name="connsiteX103" fmla="*/ 1091432 w 9662615"/>
              <a:gd name="connsiteY103" fmla="*/ 1571003 h 1583140"/>
              <a:gd name="connsiteX104" fmla="*/ 992039 w 9662615"/>
              <a:gd name="connsiteY104" fmla="*/ 1556662 h 1583140"/>
              <a:gd name="connsiteX105" fmla="*/ 868264 w 9662615"/>
              <a:gd name="connsiteY105" fmla="*/ 1566392 h 1583140"/>
              <a:gd name="connsiteX106" fmla="*/ 792765 w 9662615"/>
              <a:gd name="connsiteY106" fmla="*/ 1563102 h 1583140"/>
              <a:gd name="connsiteX107" fmla="*/ 669055 w 9662615"/>
              <a:gd name="connsiteY107" fmla="*/ 1543638 h 1583140"/>
              <a:gd name="connsiteX108" fmla="*/ 506152 w 9662615"/>
              <a:gd name="connsiteY108" fmla="*/ 1549124 h 1583140"/>
              <a:gd name="connsiteX109" fmla="*/ 472797 w 9662615"/>
              <a:gd name="connsiteY109" fmla="*/ 1568904 h 1583140"/>
              <a:gd name="connsiteX110" fmla="*/ 427864 w 9662615"/>
              <a:gd name="connsiteY110" fmla="*/ 1580848 h 1583140"/>
              <a:gd name="connsiteX111" fmla="*/ 408381 w 9662615"/>
              <a:gd name="connsiteY111" fmla="*/ 1552940 h 1583140"/>
              <a:gd name="connsiteX112" fmla="*/ 267163 w 9662615"/>
              <a:gd name="connsiteY112" fmla="*/ 1531913 h 1583140"/>
              <a:gd name="connsiteX113" fmla="*/ 196644 w 9662615"/>
              <a:gd name="connsiteY113" fmla="*/ 1524565 h 1583140"/>
              <a:gd name="connsiteX114" fmla="*/ 86819 w 9662615"/>
              <a:gd name="connsiteY114" fmla="*/ 1519517 h 1583140"/>
              <a:gd name="connsiteX115" fmla="*/ 53369 w 9662615"/>
              <a:gd name="connsiteY115" fmla="*/ 1516853 h 1583140"/>
              <a:gd name="connsiteX116" fmla="*/ 2359 w 9662615"/>
              <a:gd name="connsiteY116" fmla="*/ 1515247 h 1583140"/>
              <a:gd name="connsiteX117" fmla="*/ 0 w 9662615"/>
              <a:gd name="connsiteY117" fmla="*/ 1514932 h 1583140"/>
              <a:gd name="connsiteX118" fmla="*/ 0 w 9662615"/>
              <a:gd name="connsiteY118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151610 w 9662615"/>
              <a:gd name="connsiteY23" fmla="*/ 1397856 h 1583140"/>
              <a:gd name="connsiteX24" fmla="*/ 7082147 w 9662615"/>
              <a:gd name="connsiteY24" fmla="*/ 1406113 h 1583140"/>
              <a:gd name="connsiteX25" fmla="*/ 7014958 w 9662615"/>
              <a:gd name="connsiteY25" fmla="*/ 1396883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13947 w 9662615"/>
              <a:gd name="connsiteY47" fmla="*/ 1516637 h 1583140"/>
              <a:gd name="connsiteX48" fmla="*/ 5090342 w 9662615"/>
              <a:gd name="connsiteY48" fmla="*/ 1546680 h 1583140"/>
              <a:gd name="connsiteX49" fmla="*/ 5129812 w 9662615"/>
              <a:gd name="connsiteY49" fmla="*/ 1521277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929254 w 9662615"/>
              <a:gd name="connsiteY54" fmla="*/ 1563452 h 1583140"/>
              <a:gd name="connsiteX55" fmla="*/ 4871726 w 9662615"/>
              <a:gd name="connsiteY55" fmla="*/ 1570584 h 1583140"/>
              <a:gd name="connsiteX56" fmla="*/ 4843267 w 9662615"/>
              <a:gd name="connsiteY56" fmla="*/ 1561459 h 1583140"/>
              <a:gd name="connsiteX57" fmla="*/ 4821058 w 9662615"/>
              <a:gd name="connsiteY57" fmla="*/ 1553078 h 1583140"/>
              <a:gd name="connsiteX58" fmla="*/ 4791466 w 9662615"/>
              <a:gd name="connsiteY58" fmla="*/ 1561324 h 1583140"/>
              <a:gd name="connsiteX59" fmla="*/ 4784247 w 9662615"/>
              <a:gd name="connsiteY59" fmla="*/ 1562342 h 1583140"/>
              <a:gd name="connsiteX60" fmla="*/ 4739309 w 9662615"/>
              <a:gd name="connsiteY60" fmla="*/ 1553948 h 1583140"/>
              <a:gd name="connsiteX61" fmla="*/ 4697562 w 9662615"/>
              <a:gd name="connsiteY61" fmla="*/ 1551206 h 1583140"/>
              <a:gd name="connsiteX62" fmla="*/ 4650737 w 9662615"/>
              <a:gd name="connsiteY62" fmla="*/ 1537381 h 1583140"/>
              <a:gd name="connsiteX63" fmla="*/ 4583150 w 9662615"/>
              <a:gd name="connsiteY63" fmla="*/ 1529064 h 1583140"/>
              <a:gd name="connsiteX64" fmla="*/ 4521734 w 9662615"/>
              <a:gd name="connsiteY64" fmla="*/ 1529359 h 1583140"/>
              <a:gd name="connsiteX65" fmla="*/ 4382398 w 9662615"/>
              <a:gd name="connsiteY65" fmla="*/ 1534108 h 1583140"/>
              <a:gd name="connsiteX66" fmla="*/ 4221826 w 9662615"/>
              <a:gd name="connsiteY66" fmla="*/ 1500972 h 1583140"/>
              <a:gd name="connsiteX67" fmla="*/ 4096601 w 9662615"/>
              <a:gd name="connsiteY67" fmla="*/ 1521563 h 1583140"/>
              <a:gd name="connsiteX68" fmla="*/ 3966659 w 9662615"/>
              <a:gd name="connsiteY68" fmla="*/ 1528913 h 1583140"/>
              <a:gd name="connsiteX69" fmla="*/ 3833906 w 9662615"/>
              <a:gd name="connsiteY69" fmla="*/ 1516637 h 1583140"/>
              <a:gd name="connsiteX70" fmla="*/ 3696258 w 9662615"/>
              <a:gd name="connsiteY70" fmla="*/ 1537563 h 1583140"/>
              <a:gd name="connsiteX71" fmla="*/ 3594070 w 9662615"/>
              <a:gd name="connsiteY71" fmla="*/ 1509422 h 1583140"/>
              <a:gd name="connsiteX72" fmla="*/ 3565233 w 9662615"/>
              <a:gd name="connsiteY72" fmla="*/ 1515122 h 1583140"/>
              <a:gd name="connsiteX73" fmla="*/ 3560267 w 9662615"/>
              <a:gd name="connsiteY73" fmla="*/ 1516288 h 1583140"/>
              <a:gd name="connsiteX74" fmla="*/ 3540258 w 9662615"/>
              <a:gd name="connsiteY74" fmla="*/ 1516976 h 1583140"/>
              <a:gd name="connsiteX75" fmla="*/ 3534780 w 9662615"/>
              <a:gd name="connsiteY75" fmla="*/ 1522141 h 1583140"/>
              <a:gd name="connsiteX76" fmla="*/ 3504783 w 9662615"/>
              <a:gd name="connsiteY76" fmla="*/ 1526739 h 1583140"/>
              <a:gd name="connsiteX77" fmla="*/ 3430805 w 9662615"/>
              <a:gd name="connsiteY77" fmla="*/ 1542521 h 1583140"/>
              <a:gd name="connsiteX78" fmla="*/ 3292707 w 9662615"/>
              <a:gd name="connsiteY78" fmla="*/ 1520490 h 1583140"/>
              <a:gd name="connsiteX79" fmla="*/ 3187872 w 9662615"/>
              <a:gd name="connsiteY79" fmla="*/ 1519991 h 1583140"/>
              <a:gd name="connsiteX80" fmla="*/ 3148026 w 9662615"/>
              <a:gd name="connsiteY80" fmla="*/ 1524777 h 1583140"/>
              <a:gd name="connsiteX81" fmla="*/ 3092394 w 9662615"/>
              <a:gd name="connsiteY81" fmla="*/ 1528115 h 1583140"/>
              <a:gd name="connsiteX82" fmla="*/ 2994200 w 9662615"/>
              <a:gd name="connsiteY82" fmla="*/ 1537857 h 1583140"/>
              <a:gd name="connsiteX83" fmla="*/ 2862301 w 9662615"/>
              <a:gd name="connsiteY83" fmla="*/ 1544250 h 1583140"/>
              <a:gd name="connsiteX84" fmla="*/ 2766335 w 9662615"/>
              <a:gd name="connsiteY84" fmla="*/ 1527662 h 1583140"/>
              <a:gd name="connsiteX85" fmla="*/ 2757836 w 9662615"/>
              <a:gd name="connsiteY85" fmla="*/ 1531371 h 1583140"/>
              <a:gd name="connsiteX86" fmla="*/ 2691555 w 9662615"/>
              <a:gd name="connsiteY86" fmla="*/ 1530283 h 1583140"/>
              <a:gd name="connsiteX87" fmla="*/ 2491676 w 9662615"/>
              <a:gd name="connsiteY87" fmla="*/ 1500859 h 1583140"/>
              <a:gd name="connsiteX88" fmla="*/ 2378036 w 9662615"/>
              <a:gd name="connsiteY88" fmla="*/ 1520645 h 1583140"/>
              <a:gd name="connsiteX89" fmla="*/ 2284269 w 9662615"/>
              <a:gd name="connsiteY89" fmla="*/ 1503068 h 1583140"/>
              <a:gd name="connsiteX90" fmla="*/ 2207104 w 9662615"/>
              <a:gd name="connsiteY90" fmla="*/ 1508888 h 1583140"/>
              <a:gd name="connsiteX91" fmla="*/ 2149226 w 9662615"/>
              <a:gd name="connsiteY91" fmla="*/ 1523409 h 1583140"/>
              <a:gd name="connsiteX92" fmla="*/ 2084783 w 9662615"/>
              <a:gd name="connsiteY92" fmla="*/ 1524245 h 1583140"/>
              <a:gd name="connsiteX93" fmla="*/ 2070075 w 9662615"/>
              <a:gd name="connsiteY93" fmla="*/ 1511285 h 1583140"/>
              <a:gd name="connsiteX94" fmla="*/ 2001057 w 9662615"/>
              <a:gd name="connsiteY94" fmla="*/ 1516449 h 1583140"/>
              <a:gd name="connsiteX95" fmla="*/ 1896330 w 9662615"/>
              <a:gd name="connsiteY95" fmla="*/ 1525725 h 1583140"/>
              <a:gd name="connsiteX96" fmla="*/ 1835994 w 9662615"/>
              <a:gd name="connsiteY96" fmla="*/ 1527678 h 1583140"/>
              <a:gd name="connsiteX97" fmla="*/ 1671119 w 9662615"/>
              <a:gd name="connsiteY97" fmla="*/ 1536701 h 1583140"/>
              <a:gd name="connsiteX98" fmla="*/ 1601337 w 9662615"/>
              <a:gd name="connsiteY98" fmla="*/ 1548552 h 1583140"/>
              <a:gd name="connsiteX99" fmla="*/ 1407755 w 9662615"/>
              <a:gd name="connsiteY99" fmla="*/ 1571444 h 1583140"/>
              <a:gd name="connsiteX100" fmla="*/ 1271994 w 9662615"/>
              <a:gd name="connsiteY100" fmla="*/ 1579471 h 1583140"/>
              <a:gd name="connsiteX101" fmla="*/ 1249226 w 9662615"/>
              <a:gd name="connsiteY101" fmla="*/ 1583140 h 1583140"/>
              <a:gd name="connsiteX102" fmla="*/ 1217719 w 9662615"/>
              <a:gd name="connsiteY102" fmla="*/ 1580863 h 1583140"/>
              <a:gd name="connsiteX103" fmla="*/ 1091432 w 9662615"/>
              <a:gd name="connsiteY103" fmla="*/ 1571003 h 1583140"/>
              <a:gd name="connsiteX104" fmla="*/ 992039 w 9662615"/>
              <a:gd name="connsiteY104" fmla="*/ 1556662 h 1583140"/>
              <a:gd name="connsiteX105" fmla="*/ 868264 w 9662615"/>
              <a:gd name="connsiteY105" fmla="*/ 1566392 h 1583140"/>
              <a:gd name="connsiteX106" fmla="*/ 792765 w 9662615"/>
              <a:gd name="connsiteY106" fmla="*/ 1563102 h 1583140"/>
              <a:gd name="connsiteX107" fmla="*/ 669055 w 9662615"/>
              <a:gd name="connsiteY107" fmla="*/ 1543638 h 1583140"/>
              <a:gd name="connsiteX108" fmla="*/ 506152 w 9662615"/>
              <a:gd name="connsiteY108" fmla="*/ 1549124 h 1583140"/>
              <a:gd name="connsiteX109" fmla="*/ 472797 w 9662615"/>
              <a:gd name="connsiteY109" fmla="*/ 1568904 h 1583140"/>
              <a:gd name="connsiteX110" fmla="*/ 427864 w 9662615"/>
              <a:gd name="connsiteY110" fmla="*/ 1580848 h 1583140"/>
              <a:gd name="connsiteX111" fmla="*/ 408381 w 9662615"/>
              <a:gd name="connsiteY111" fmla="*/ 1552940 h 1583140"/>
              <a:gd name="connsiteX112" fmla="*/ 267163 w 9662615"/>
              <a:gd name="connsiteY112" fmla="*/ 1531913 h 1583140"/>
              <a:gd name="connsiteX113" fmla="*/ 196644 w 9662615"/>
              <a:gd name="connsiteY113" fmla="*/ 1524565 h 1583140"/>
              <a:gd name="connsiteX114" fmla="*/ 86819 w 9662615"/>
              <a:gd name="connsiteY114" fmla="*/ 1519517 h 1583140"/>
              <a:gd name="connsiteX115" fmla="*/ 53369 w 9662615"/>
              <a:gd name="connsiteY115" fmla="*/ 1516853 h 1583140"/>
              <a:gd name="connsiteX116" fmla="*/ 2359 w 9662615"/>
              <a:gd name="connsiteY116" fmla="*/ 1515247 h 1583140"/>
              <a:gd name="connsiteX117" fmla="*/ 0 w 9662615"/>
              <a:gd name="connsiteY117" fmla="*/ 1514932 h 1583140"/>
              <a:gd name="connsiteX118" fmla="*/ 0 w 9662615"/>
              <a:gd name="connsiteY118" fmla="*/ 0 h 1583140"/>
              <a:gd name="connsiteX0" fmla="*/ 0 w 9662615"/>
              <a:gd name="connsiteY0" fmla="*/ 0 h 1596499"/>
              <a:gd name="connsiteX1" fmla="*/ 9662615 w 9662615"/>
              <a:gd name="connsiteY1" fmla="*/ 0 h 1596499"/>
              <a:gd name="connsiteX2" fmla="*/ 9662615 w 9662615"/>
              <a:gd name="connsiteY2" fmla="*/ 1280346 h 1596499"/>
              <a:gd name="connsiteX3" fmla="*/ 9658420 w 9662615"/>
              <a:gd name="connsiteY3" fmla="*/ 1280106 h 1596499"/>
              <a:gd name="connsiteX4" fmla="*/ 9469546 w 9662615"/>
              <a:gd name="connsiteY4" fmla="*/ 1289837 h 1596499"/>
              <a:gd name="connsiteX5" fmla="*/ 9385895 w 9662615"/>
              <a:gd name="connsiteY5" fmla="*/ 1269203 h 1596499"/>
              <a:gd name="connsiteX6" fmla="*/ 9144767 w 9662615"/>
              <a:gd name="connsiteY6" fmla="*/ 1264120 h 1596499"/>
              <a:gd name="connsiteX7" fmla="*/ 8837252 w 9662615"/>
              <a:gd name="connsiteY7" fmla="*/ 1350515 h 1596499"/>
              <a:gd name="connsiteX8" fmla="*/ 8705466 w 9662615"/>
              <a:gd name="connsiteY8" fmla="*/ 1342419 h 1596499"/>
              <a:gd name="connsiteX9" fmla="*/ 8652221 w 9662615"/>
              <a:gd name="connsiteY9" fmla="*/ 1326906 h 1596499"/>
              <a:gd name="connsiteX10" fmla="*/ 8632312 w 9662615"/>
              <a:gd name="connsiteY10" fmla="*/ 1326025 h 1596499"/>
              <a:gd name="connsiteX11" fmla="*/ 8591582 w 9662615"/>
              <a:gd name="connsiteY11" fmla="*/ 1341666 h 1596499"/>
              <a:gd name="connsiteX12" fmla="*/ 8537336 w 9662615"/>
              <a:gd name="connsiteY12" fmla="*/ 1341684 h 1596499"/>
              <a:gd name="connsiteX13" fmla="*/ 8472508 w 9662615"/>
              <a:gd name="connsiteY13" fmla="*/ 1363109 h 1596499"/>
              <a:gd name="connsiteX14" fmla="*/ 8258477 w 9662615"/>
              <a:gd name="connsiteY14" fmla="*/ 1370666 h 1596499"/>
              <a:gd name="connsiteX15" fmla="*/ 8197961 w 9662615"/>
              <a:gd name="connsiteY15" fmla="*/ 1392804 h 1596499"/>
              <a:gd name="connsiteX16" fmla="*/ 8171196 w 9662615"/>
              <a:gd name="connsiteY16" fmla="*/ 1397216 h 1596499"/>
              <a:gd name="connsiteX17" fmla="*/ 8127667 w 9662615"/>
              <a:gd name="connsiteY17" fmla="*/ 1418254 h 1596499"/>
              <a:gd name="connsiteX18" fmla="*/ 7974579 w 9662615"/>
              <a:gd name="connsiteY18" fmla="*/ 1383439 h 1596499"/>
              <a:gd name="connsiteX19" fmla="*/ 7768351 w 9662615"/>
              <a:gd name="connsiteY19" fmla="*/ 1395051 h 1596499"/>
              <a:gd name="connsiteX20" fmla="*/ 7635985 w 9662615"/>
              <a:gd name="connsiteY20" fmla="*/ 1386363 h 1596499"/>
              <a:gd name="connsiteX21" fmla="*/ 7466069 w 9662615"/>
              <a:gd name="connsiteY21" fmla="*/ 1377654 h 1596499"/>
              <a:gd name="connsiteX22" fmla="*/ 7355642 w 9662615"/>
              <a:gd name="connsiteY22" fmla="*/ 1407761 h 1596499"/>
              <a:gd name="connsiteX23" fmla="*/ 7151610 w 9662615"/>
              <a:gd name="connsiteY23" fmla="*/ 1397856 h 1596499"/>
              <a:gd name="connsiteX24" fmla="*/ 7082147 w 9662615"/>
              <a:gd name="connsiteY24" fmla="*/ 1406113 h 1596499"/>
              <a:gd name="connsiteX25" fmla="*/ 7014958 w 9662615"/>
              <a:gd name="connsiteY25" fmla="*/ 1396883 h 1596499"/>
              <a:gd name="connsiteX26" fmla="*/ 6907567 w 9662615"/>
              <a:gd name="connsiteY26" fmla="*/ 1419149 h 1596499"/>
              <a:gd name="connsiteX27" fmla="*/ 6748428 w 9662615"/>
              <a:gd name="connsiteY27" fmla="*/ 1420308 h 1596499"/>
              <a:gd name="connsiteX28" fmla="*/ 6654257 w 9662615"/>
              <a:gd name="connsiteY28" fmla="*/ 1424143 h 1596499"/>
              <a:gd name="connsiteX29" fmla="*/ 6620123 w 9662615"/>
              <a:gd name="connsiteY29" fmla="*/ 1430535 h 1596499"/>
              <a:gd name="connsiteX30" fmla="*/ 6571355 w 9662615"/>
              <a:gd name="connsiteY30" fmla="*/ 1436144 h 1596499"/>
              <a:gd name="connsiteX31" fmla="*/ 6486557 w 9662615"/>
              <a:gd name="connsiteY31" fmla="*/ 1449861 h 1596499"/>
              <a:gd name="connsiteX32" fmla="*/ 6370419 w 9662615"/>
              <a:gd name="connsiteY32" fmla="*/ 1461649 h 1596499"/>
              <a:gd name="connsiteX33" fmla="*/ 6278839 w 9662615"/>
              <a:gd name="connsiteY33" fmla="*/ 1449160 h 1596499"/>
              <a:gd name="connsiteX34" fmla="*/ 6272455 w 9662615"/>
              <a:gd name="connsiteY34" fmla="*/ 1453191 h 1596499"/>
              <a:gd name="connsiteX35" fmla="*/ 6212659 w 9662615"/>
              <a:gd name="connsiteY35" fmla="*/ 1454850 h 1596499"/>
              <a:gd name="connsiteX36" fmla="*/ 6069317 w 9662615"/>
              <a:gd name="connsiteY36" fmla="*/ 1445838 h 1596499"/>
              <a:gd name="connsiteX37" fmla="*/ 5878477 w 9662615"/>
              <a:gd name="connsiteY37" fmla="*/ 1439180 h 1596499"/>
              <a:gd name="connsiteX38" fmla="*/ 5838387 w 9662615"/>
              <a:gd name="connsiteY38" fmla="*/ 1444679 h 1596499"/>
              <a:gd name="connsiteX39" fmla="*/ 5771136 w 9662615"/>
              <a:gd name="connsiteY39" fmla="*/ 1453639 h 1596499"/>
              <a:gd name="connsiteX40" fmla="*/ 5724081 w 9662615"/>
              <a:gd name="connsiteY40" fmla="*/ 1470431 h 1596499"/>
              <a:gd name="connsiteX41" fmla="*/ 5666577 w 9662615"/>
              <a:gd name="connsiteY41" fmla="*/ 1473921 h 1596499"/>
              <a:gd name="connsiteX42" fmla="*/ 5649068 w 9662615"/>
              <a:gd name="connsiteY42" fmla="*/ 1461676 h 1596499"/>
              <a:gd name="connsiteX43" fmla="*/ 5588902 w 9662615"/>
              <a:gd name="connsiteY43" fmla="*/ 1469647 h 1596499"/>
              <a:gd name="connsiteX44" fmla="*/ 5498090 w 9662615"/>
              <a:gd name="connsiteY44" fmla="*/ 1483173 h 1596499"/>
              <a:gd name="connsiteX45" fmla="*/ 5444641 w 9662615"/>
              <a:gd name="connsiteY45" fmla="*/ 1487602 h 1596499"/>
              <a:gd name="connsiteX46" fmla="*/ 5299812 w 9662615"/>
              <a:gd name="connsiteY46" fmla="*/ 1503362 h 1596499"/>
              <a:gd name="connsiteX47" fmla="*/ 5213947 w 9662615"/>
              <a:gd name="connsiteY47" fmla="*/ 1516637 h 1596499"/>
              <a:gd name="connsiteX48" fmla="*/ 5090342 w 9662615"/>
              <a:gd name="connsiteY48" fmla="*/ 1546680 h 1596499"/>
              <a:gd name="connsiteX49" fmla="*/ 5129812 w 9662615"/>
              <a:gd name="connsiteY49" fmla="*/ 1521277 h 1596499"/>
              <a:gd name="connsiteX50" fmla="*/ 5059484 w 9662615"/>
              <a:gd name="connsiteY50" fmla="*/ 1546802 h 1596499"/>
              <a:gd name="connsiteX51" fmla="*/ 5038524 w 9662615"/>
              <a:gd name="connsiteY51" fmla="*/ 1545675 h 1596499"/>
              <a:gd name="connsiteX52" fmla="*/ 5026564 w 9662615"/>
              <a:gd name="connsiteY52" fmla="*/ 1545376 h 1596499"/>
              <a:gd name="connsiteX53" fmla="*/ 4969433 w 9662615"/>
              <a:gd name="connsiteY53" fmla="*/ 1550865 h 1596499"/>
              <a:gd name="connsiteX54" fmla="*/ 4929254 w 9662615"/>
              <a:gd name="connsiteY54" fmla="*/ 1563452 h 1596499"/>
              <a:gd name="connsiteX55" fmla="*/ 4871726 w 9662615"/>
              <a:gd name="connsiteY55" fmla="*/ 1570584 h 1596499"/>
              <a:gd name="connsiteX56" fmla="*/ 4843267 w 9662615"/>
              <a:gd name="connsiteY56" fmla="*/ 1561459 h 1596499"/>
              <a:gd name="connsiteX57" fmla="*/ 4821058 w 9662615"/>
              <a:gd name="connsiteY57" fmla="*/ 1553078 h 1596499"/>
              <a:gd name="connsiteX58" fmla="*/ 4791466 w 9662615"/>
              <a:gd name="connsiteY58" fmla="*/ 1561324 h 1596499"/>
              <a:gd name="connsiteX59" fmla="*/ 4784247 w 9662615"/>
              <a:gd name="connsiteY59" fmla="*/ 1562342 h 1596499"/>
              <a:gd name="connsiteX60" fmla="*/ 4739309 w 9662615"/>
              <a:gd name="connsiteY60" fmla="*/ 1553948 h 1596499"/>
              <a:gd name="connsiteX61" fmla="*/ 4697562 w 9662615"/>
              <a:gd name="connsiteY61" fmla="*/ 1551206 h 1596499"/>
              <a:gd name="connsiteX62" fmla="*/ 4650737 w 9662615"/>
              <a:gd name="connsiteY62" fmla="*/ 1537381 h 1596499"/>
              <a:gd name="connsiteX63" fmla="*/ 4583150 w 9662615"/>
              <a:gd name="connsiteY63" fmla="*/ 1529064 h 1596499"/>
              <a:gd name="connsiteX64" fmla="*/ 4521734 w 9662615"/>
              <a:gd name="connsiteY64" fmla="*/ 1529359 h 1596499"/>
              <a:gd name="connsiteX65" fmla="*/ 4382398 w 9662615"/>
              <a:gd name="connsiteY65" fmla="*/ 1534108 h 1596499"/>
              <a:gd name="connsiteX66" fmla="*/ 4221826 w 9662615"/>
              <a:gd name="connsiteY66" fmla="*/ 1500972 h 1596499"/>
              <a:gd name="connsiteX67" fmla="*/ 4096601 w 9662615"/>
              <a:gd name="connsiteY67" fmla="*/ 1521563 h 1596499"/>
              <a:gd name="connsiteX68" fmla="*/ 3978586 w 9662615"/>
              <a:gd name="connsiteY68" fmla="*/ 1596499 h 1596499"/>
              <a:gd name="connsiteX69" fmla="*/ 3833906 w 9662615"/>
              <a:gd name="connsiteY69" fmla="*/ 1516637 h 1596499"/>
              <a:gd name="connsiteX70" fmla="*/ 3696258 w 9662615"/>
              <a:gd name="connsiteY70" fmla="*/ 1537563 h 1596499"/>
              <a:gd name="connsiteX71" fmla="*/ 3594070 w 9662615"/>
              <a:gd name="connsiteY71" fmla="*/ 1509422 h 1596499"/>
              <a:gd name="connsiteX72" fmla="*/ 3565233 w 9662615"/>
              <a:gd name="connsiteY72" fmla="*/ 1515122 h 1596499"/>
              <a:gd name="connsiteX73" fmla="*/ 3560267 w 9662615"/>
              <a:gd name="connsiteY73" fmla="*/ 1516288 h 1596499"/>
              <a:gd name="connsiteX74" fmla="*/ 3540258 w 9662615"/>
              <a:gd name="connsiteY74" fmla="*/ 1516976 h 1596499"/>
              <a:gd name="connsiteX75" fmla="*/ 3534780 w 9662615"/>
              <a:gd name="connsiteY75" fmla="*/ 1522141 h 1596499"/>
              <a:gd name="connsiteX76" fmla="*/ 3504783 w 9662615"/>
              <a:gd name="connsiteY76" fmla="*/ 1526739 h 1596499"/>
              <a:gd name="connsiteX77" fmla="*/ 3430805 w 9662615"/>
              <a:gd name="connsiteY77" fmla="*/ 1542521 h 1596499"/>
              <a:gd name="connsiteX78" fmla="*/ 3292707 w 9662615"/>
              <a:gd name="connsiteY78" fmla="*/ 1520490 h 1596499"/>
              <a:gd name="connsiteX79" fmla="*/ 3187872 w 9662615"/>
              <a:gd name="connsiteY79" fmla="*/ 1519991 h 1596499"/>
              <a:gd name="connsiteX80" fmla="*/ 3148026 w 9662615"/>
              <a:gd name="connsiteY80" fmla="*/ 1524777 h 1596499"/>
              <a:gd name="connsiteX81" fmla="*/ 3092394 w 9662615"/>
              <a:gd name="connsiteY81" fmla="*/ 1528115 h 1596499"/>
              <a:gd name="connsiteX82" fmla="*/ 2994200 w 9662615"/>
              <a:gd name="connsiteY82" fmla="*/ 1537857 h 1596499"/>
              <a:gd name="connsiteX83" fmla="*/ 2862301 w 9662615"/>
              <a:gd name="connsiteY83" fmla="*/ 1544250 h 1596499"/>
              <a:gd name="connsiteX84" fmla="*/ 2766335 w 9662615"/>
              <a:gd name="connsiteY84" fmla="*/ 1527662 h 1596499"/>
              <a:gd name="connsiteX85" fmla="*/ 2757836 w 9662615"/>
              <a:gd name="connsiteY85" fmla="*/ 1531371 h 1596499"/>
              <a:gd name="connsiteX86" fmla="*/ 2691555 w 9662615"/>
              <a:gd name="connsiteY86" fmla="*/ 1530283 h 1596499"/>
              <a:gd name="connsiteX87" fmla="*/ 2491676 w 9662615"/>
              <a:gd name="connsiteY87" fmla="*/ 1500859 h 1596499"/>
              <a:gd name="connsiteX88" fmla="*/ 2378036 w 9662615"/>
              <a:gd name="connsiteY88" fmla="*/ 1520645 h 1596499"/>
              <a:gd name="connsiteX89" fmla="*/ 2284269 w 9662615"/>
              <a:gd name="connsiteY89" fmla="*/ 1503068 h 1596499"/>
              <a:gd name="connsiteX90" fmla="*/ 2207104 w 9662615"/>
              <a:gd name="connsiteY90" fmla="*/ 1508888 h 1596499"/>
              <a:gd name="connsiteX91" fmla="*/ 2149226 w 9662615"/>
              <a:gd name="connsiteY91" fmla="*/ 1523409 h 1596499"/>
              <a:gd name="connsiteX92" fmla="*/ 2084783 w 9662615"/>
              <a:gd name="connsiteY92" fmla="*/ 1524245 h 1596499"/>
              <a:gd name="connsiteX93" fmla="*/ 2070075 w 9662615"/>
              <a:gd name="connsiteY93" fmla="*/ 1511285 h 1596499"/>
              <a:gd name="connsiteX94" fmla="*/ 2001057 w 9662615"/>
              <a:gd name="connsiteY94" fmla="*/ 1516449 h 1596499"/>
              <a:gd name="connsiteX95" fmla="*/ 1896330 w 9662615"/>
              <a:gd name="connsiteY95" fmla="*/ 1525725 h 1596499"/>
              <a:gd name="connsiteX96" fmla="*/ 1835994 w 9662615"/>
              <a:gd name="connsiteY96" fmla="*/ 1527678 h 1596499"/>
              <a:gd name="connsiteX97" fmla="*/ 1671119 w 9662615"/>
              <a:gd name="connsiteY97" fmla="*/ 1536701 h 1596499"/>
              <a:gd name="connsiteX98" fmla="*/ 1601337 w 9662615"/>
              <a:gd name="connsiteY98" fmla="*/ 1548552 h 1596499"/>
              <a:gd name="connsiteX99" fmla="*/ 1407755 w 9662615"/>
              <a:gd name="connsiteY99" fmla="*/ 1571444 h 1596499"/>
              <a:gd name="connsiteX100" fmla="*/ 1271994 w 9662615"/>
              <a:gd name="connsiteY100" fmla="*/ 1579471 h 1596499"/>
              <a:gd name="connsiteX101" fmla="*/ 1249226 w 9662615"/>
              <a:gd name="connsiteY101" fmla="*/ 1583140 h 1596499"/>
              <a:gd name="connsiteX102" fmla="*/ 1217719 w 9662615"/>
              <a:gd name="connsiteY102" fmla="*/ 1580863 h 1596499"/>
              <a:gd name="connsiteX103" fmla="*/ 1091432 w 9662615"/>
              <a:gd name="connsiteY103" fmla="*/ 1571003 h 1596499"/>
              <a:gd name="connsiteX104" fmla="*/ 992039 w 9662615"/>
              <a:gd name="connsiteY104" fmla="*/ 1556662 h 1596499"/>
              <a:gd name="connsiteX105" fmla="*/ 868264 w 9662615"/>
              <a:gd name="connsiteY105" fmla="*/ 1566392 h 1596499"/>
              <a:gd name="connsiteX106" fmla="*/ 792765 w 9662615"/>
              <a:gd name="connsiteY106" fmla="*/ 1563102 h 1596499"/>
              <a:gd name="connsiteX107" fmla="*/ 669055 w 9662615"/>
              <a:gd name="connsiteY107" fmla="*/ 1543638 h 1596499"/>
              <a:gd name="connsiteX108" fmla="*/ 506152 w 9662615"/>
              <a:gd name="connsiteY108" fmla="*/ 1549124 h 1596499"/>
              <a:gd name="connsiteX109" fmla="*/ 472797 w 9662615"/>
              <a:gd name="connsiteY109" fmla="*/ 1568904 h 1596499"/>
              <a:gd name="connsiteX110" fmla="*/ 427864 w 9662615"/>
              <a:gd name="connsiteY110" fmla="*/ 1580848 h 1596499"/>
              <a:gd name="connsiteX111" fmla="*/ 408381 w 9662615"/>
              <a:gd name="connsiteY111" fmla="*/ 1552940 h 1596499"/>
              <a:gd name="connsiteX112" fmla="*/ 267163 w 9662615"/>
              <a:gd name="connsiteY112" fmla="*/ 1531913 h 1596499"/>
              <a:gd name="connsiteX113" fmla="*/ 196644 w 9662615"/>
              <a:gd name="connsiteY113" fmla="*/ 1524565 h 1596499"/>
              <a:gd name="connsiteX114" fmla="*/ 86819 w 9662615"/>
              <a:gd name="connsiteY114" fmla="*/ 1519517 h 1596499"/>
              <a:gd name="connsiteX115" fmla="*/ 53369 w 9662615"/>
              <a:gd name="connsiteY115" fmla="*/ 1516853 h 1596499"/>
              <a:gd name="connsiteX116" fmla="*/ 2359 w 9662615"/>
              <a:gd name="connsiteY116" fmla="*/ 1515247 h 1596499"/>
              <a:gd name="connsiteX117" fmla="*/ 0 w 9662615"/>
              <a:gd name="connsiteY117" fmla="*/ 1514932 h 1596499"/>
              <a:gd name="connsiteX118" fmla="*/ 0 w 9662615"/>
              <a:gd name="connsiteY118" fmla="*/ 0 h 1596499"/>
              <a:gd name="connsiteX0" fmla="*/ 0 w 9662615"/>
              <a:gd name="connsiteY0" fmla="*/ 0 h 1600474"/>
              <a:gd name="connsiteX1" fmla="*/ 9662615 w 9662615"/>
              <a:gd name="connsiteY1" fmla="*/ 0 h 1600474"/>
              <a:gd name="connsiteX2" fmla="*/ 9662615 w 9662615"/>
              <a:gd name="connsiteY2" fmla="*/ 1280346 h 1600474"/>
              <a:gd name="connsiteX3" fmla="*/ 9658420 w 9662615"/>
              <a:gd name="connsiteY3" fmla="*/ 1280106 h 1600474"/>
              <a:gd name="connsiteX4" fmla="*/ 9469546 w 9662615"/>
              <a:gd name="connsiteY4" fmla="*/ 1289837 h 1600474"/>
              <a:gd name="connsiteX5" fmla="*/ 9385895 w 9662615"/>
              <a:gd name="connsiteY5" fmla="*/ 1269203 h 1600474"/>
              <a:gd name="connsiteX6" fmla="*/ 9144767 w 9662615"/>
              <a:gd name="connsiteY6" fmla="*/ 1264120 h 1600474"/>
              <a:gd name="connsiteX7" fmla="*/ 8837252 w 9662615"/>
              <a:gd name="connsiteY7" fmla="*/ 1350515 h 1600474"/>
              <a:gd name="connsiteX8" fmla="*/ 8705466 w 9662615"/>
              <a:gd name="connsiteY8" fmla="*/ 1342419 h 1600474"/>
              <a:gd name="connsiteX9" fmla="*/ 8652221 w 9662615"/>
              <a:gd name="connsiteY9" fmla="*/ 1326906 h 1600474"/>
              <a:gd name="connsiteX10" fmla="*/ 8632312 w 9662615"/>
              <a:gd name="connsiteY10" fmla="*/ 1326025 h 1600474"/>
              <a:gd name="connsiteX11" fmla="*/ 8591582 w 9662615"/>
              <a:gd name="connsiteY11" fmla="*/ 1341666 h 1600474"/>
              <a:gd name="connsiteX12" fmla="*/ 8537336 w 9662615"/>
              <a:gd name="connsiteY12" fmla="*/ 1341684 h 1600474"/>
              <a:gd name="connsiteX13" fmla="*/ 8472508 w 9662615"/>
              <a:gd name="connsiteY13" fmla="*/ 1363109 h 1600474"/>
              <a:gd name="connsiteX14" fmla="*/ 8258477 w 9662615"/>
              <a:gd name="connsiteY14" fmla="*/ 1370666 h 1600474"/>
              <a:gd name="connsiteX15" fmla="*/ 8197961 w 9662615"/>
              <a:gd name="connsiteY15" fmla="*/ 1392804 h 1600474"/>
              <a:gd name="connsiteX16" fmla="*/ 8171196 w 9662615"/>
              <a:gd name="connsiteY16" fmla="*/ 1397216 h 1600474"/>
              <a:gd name="connsiteX17" fmla="*/ 8127667 w 9662615"/>
              <a:gd name="connsiteY17" fmla="*/ 1418254 h 1600474"/>
              <a:gd name="connsiteX18" fmla="*/ 7974579 w 9662615"/>
              <a:gd name="connsiteY18" fmla="*/ 1383439 h 1600474"/>
              <a:gd name="connsiteX19" fmla="*/ 7768351 w 9662615"/>
              <a:gd name="connsiteY19" fmla="*/ 1395051 h 1600474"/>
              <a:gd name="connsiteX20" fmla="*/ 7635985 w 9662615"/>
              <a:gd name="connsiteY20" fmla="*/ 1386363 h 1600474"/>
              <a:gd name="connsiteX21" fmla="*/ 7466069 w 9662615"/>
              <a:gd name="connsiteY21" fmla="*/ 1377654 h 1600474"/>
              <a:gd name="connsiteX22" fmla="*/ 7355642 w 9662615"/>
              <a:gd name="connsiteY22" fmla="*/ 1407761 h 1600474"/>
              <a:gd name="connsiteX23" fmla="*/ 7151610 w 9662615"/>
              <a:gd name="connsiteY23" fmla="*/ 1397856 h 1600474"/>
              <a:gd name="connsiteX24" fmla="*/ 7082147 w 9662615"/>
              <a:gd name="connsiteY24" fmla="*/ 1406113 h 1600474"/>
              <a:gd name="connsiteX25" fmla="*/ 7014958 w 9662615"/>
              <a:gd name="connsiteY25" fmla="*/ 1396883 h 1600474"/>
              <a:gd name="connsiteX26" fmla="*/ 6907567 w 9662615"/>
              <a:gd name="connsiteY26" fmla="*/ 1419149 h 1600474"/>
              <a:gd name="connsiteX27" fmla="*/ 6748428 w 9662615"/>
              <a:gd name="connsiteY27" fmla="*/ 1420308 h 1600474"/>
              <a:gd name="connsiteX28" fmla="*/ 6654257 w 9662615"/>
              <a:gd name="connsiteY28" fmla="*/ 1424143 h 1600474"/>
              <a:gd name="connsiteX29" fmla="*/ 6620123 w 9662615"/>
              <a:gd name="connsiteY29" fmla="*/ 1430535 h 1600474"/>
              <a:gd name="connsiteX30" fmla="*/ 6571355 w 9662615"/>
              <a:gd name="connsiteY30" fmla="*/ 1436144 h 1600474"/>
              <a:gd name="connsiteX31" fmla="*/ 6486557 w 9662615"/>
              <a:gd name="connsiteY31" fmla="*/ 1449861 h 1600474"/>
              <a:gd name="connsiteX32" fmla="*/ 6370419 w 9662615"/>
              <a:gd name="connsiteY32" fmla="*/ 1461649 h 1600474"/>
              <a:gd name="connsiteX33" fmla="*/ 6278839 w 9662615"/>
              <a:gd name="connsiteY33" fmla="*/ 1449160 h 1600474"/>
              <a:gd name="connsiteX34" fmla="*/ 6272455 w 9662615"/>
              <a:gd name="connsiteY34" fmla="*/ 1453191 h 1600474"/>
              <a:gd name="connsiteX35" fmla="*/ 6212659 w 9662615"/>
              <a:gd name="connsiteY35" fmla="*/ 1454850 h 1600474"/>
              <a:gd name="connsiteX36" fmla="*/ 6069317 w 9662615"/>
              <a:gd name="connsiteY36" fmla="*/ 1445838 h 1600474"/>
              <a:gd name="connsiteX37" fmla="*/ 5878477 w 9662615"/>
              <a:gd name="connsiteY37" fmla="*/ 1439180 h 1600474"/>
              <a:gd name="connsiteX38" fmla="*/ 5838387 w 9662615"/>
              <a:gd name="connsiteY38" fmla="*/ 1444679 h 1600474"/>
              <a:gd name="connsiteX39" fmla="*/ 5771136 w 9662615"/>
              <a:gd name="connsiteY39" fmla="*/ 1453639 h 1600474"/>
              <a:gd name="connsiteX40" fmla="*/ 5724081 w 9662615"/>
              <a:gd name="connsiteY40" fmla="*/ 1470431 h 1600474"/>
              <a:gd name="connsiteX41" fmla="*/ 5666577 w 9662615"/>
              <a:gd name="connsiteY41" fmla="*/ 1473921 h 1600474"/>
              <a:gd name="connsiteX42" fmla="*/ 5649068 w 9662615"/>
              <a:gd name="connsiteY42" fmla="*/ 1461676 h 1600474"/>
              <a:gd name="connsiteX43" fmla="*/ 5588902 w 9662615"/>
              <a:gd name="connsiteY43" fmla="*/ 1469647 h 1600474"/>
              <a:gd name="connsiteX44" fmla="*/ 5498090 w 9662615"/>
              <a:gd name="connsiteY44" fmla="*/ 1483173 h 1600474"/>
              <a:gd name="connsiteX45" fmla="*/ 5444641 w 9662615"/>
              <a:gd name="connsiteY45" fmla="*/ 1487602 h 1600474"/>
              <a:gd name="connsiteX46" fmla="*/ 5299812 w 9662615"/>
              <a:gd name="connsiteY46" fmla="*/ 1503362 h 1600474"/>
              <a:gd name="connsiteX47" fmla="*/ 5213947 w 9662615"/>
              <a:gd name="connsiteY47" fmla="*/ 1516637 h 1600474"/>
              <a:gd name="connsiteX48" fmla="*/ 5090342 w 9662615"/>
              <a:gd name="connsiteY48" fmla="*/ 1546680 h 1600474"/>
              <a:gd name="connsiteX49" fmla="*/ 5129812 w 9662615"/>
              <a:gd name="connsiteY49" fmla="*/ 1521277 h 1600474"/>
              <a:gd name="connsiteX50" fmla="*/ 5059484 w 9662615"/>
              <a:gd name="connsiteY50" fmla="*/ 1546802 h 1600474"/>
              <a:gd name="connsiteX51" fmla="*/ 5038524 w 9662615"/>
              <a:gd name="connsiteY51" fmla="*/ 1545675 h 1600474"/>
              <a:gd name="connsiteX52" fmla="*/ 5026564 w 9662615"/>
              <a:gd name="connsiteY52" fmla="*/ 1545376 h 1600474"/>
              <a:gd name="connsiteX53" fmla="*/ 4969433 w 9662615"/>
              <a:gd name="connsiteY53" fmla="*/ 1550865 h 1600474"/>
              <a:gd name="connsiteX54" fmla="*/ 4929254 w 9662615"/>
              <a:gd name="connsiteY54" fmla="*/ 1563452 h 1600474"/>
              <a:gd name="connsiteX55" fmla="*/ 4871726 w 9662615"/>
              <a:gd name="connsiteY55" fmla="*/ 1570584 h 1600474"/>
              <a:gd name="connsiteX56" fmla="*/ 4843267 w 9662615"/>
              <a:gd name="connsiteY56" fmla="*/ 1561459 h 1600474"/>
              <a:gd name="connsiteX57" fmla="*/ 4821058 w 9662615"/>
              <a:gd name="connsiteY57" fmla="*/ 1553078 h 1600474"/>
              <a:gd name="connsiteX58" fmla="*/ 4791466 w 9662615"/>
              <a:gd name="connsiteY58" fmla="*/ 1561324 h 1600474"/>
              <a:gd name="connsiteX59" fmla="*/ 4784247 w 9662615"/>
              <a:gd name="connsiteY59" fmla="*/ 1562342 h 1600474"/>
              <a:gd name="connsiteX60" fmla="*/ 4739309 w 9662615"/>
              <a:gd name="connsiteY60" fmla="*/ 1553948 h 1600474"/>
              <a:gd name="connsiteX61" fmla="*/ 4697562 w 9662615"/>
              <a:gd name="connsiteY61" fmla="*/ 1551206 h 1600474"/>
              <a:gd name="connsiteX62" fmla="*/ 4650737 w 9662615"/>
              <a:gd name="connsiteY62" fmla="*/ 1537381 h 1600474"/>
              <a:gd name="connsiteX63" fmla="*/ 4583150 w 9662615"/>
              <a:gd name="connsiteY63" fmla="*/ 1529064 h 1600474"/>
              <a:gd name="connsiteX64" fmla="*/ 4521734 w 9662615"/>
              <a:gd name="connsiteY64" fmla="*/ 1529359 h 1600474"/>
              <a:gd name="connsiteX65" fmla="*/ 4382398 w 9662615"/>
              <a:gd name="connsiteY65" fmla="*/ 1534108 h 1600474"/>
              <a:gd name="connsiteX66" fmla="*/ 4221826 w 9662615"/>
              <a:gd name="connsiteY66" fmla="*/ 1500972 h 1600474"/>
              <a:gd name="connsiteX67" fmla="*/ 4096601 w 9662615"/>
              <a:gd name="connsiteY67" fmla="*/ 1521563 h 1600474"/>
              <a:gd name="connsiteX68" fmla="*/ 4046172 w 9662615"/>
              <a:gd name="connsiteY68" fmla="*/ 1600474 h 1600474"/>
              <a:gd name="connsiteX69" fmla="*/ 3833906 w 9662615"/>
              <a:gd name="connsiteY69" fmla="*/ 1516637 h 1600474"/>
              <a:gd name="connsiteX70" fmla="*/ 3696258 w 9662615"/>
              <a:gd name="connsiteY70" fmla="*/ 1537563 h 1600474"/>
              <a:gd name="connsiteX71" fmla="*/ 3594070 w 9662615"/>
              <a:gd name="connsiteY71" fmla="*/ 1509422 h 1600474"/>
              <a:gd name="connsiteX72" fmla="*/ 3565233 w 9662615"/>
              <a:gd name="connsiteY72" fmla="*/ 1515122 h 1600474"/>
              <a:gd name="connsiteX73" fmla="*/ 3560267 w 9662615"/>
              <a:gd name="connsiteY73" fmla="*/ 1516288 h 1600474"/>
              <a:gd name="connsiteX74" fmla="*/ 3540258 w 9662615"/>
              <a:gd name="connsiteY74" fmla="*/ 1516976 h 1600474"/>
              <a:gd name="connsiteX75" fmla="*/ 3534780 w 9662615"/>
              <a:gd name="connsiteY75" fmla="*/ 1522141 h 1600474"/>
              <a:gd name="connsiteX76" fmla="*/ 3504783 w 9662615"/>
              <a:gd name="connsiteY76" fmla="*/ 1526739 h 1600474"/>
              <a:gd name="connsiteX77" fmla="*/ 3430805 w 9662615"/>
              <a:gd name="connsiteY77" fmla="*/ 1542521 h 1600474"/>
              <a:gd name="connsiteX78" fmla="*/ 3292707 w 9662615"/>
              <a:gd name="connsiteY78" fmla="*/ 1520490 h 1600474"/>
              <a:gd name="connsiteX79" fmla="*/ 3187872 w 9662615"/>
              <a:gd name="connsiteY79" fmla="*/ 1519991 h 1600474"/>
              <a:gd name="connsiteX80" fmla="*/ 3148026 w 9662615"/>
              <a:gd name="connsiteY80" fmla="*/ 1524777 h 1600474"/>
              <a:gd name="connsiteX81" fmla="*/ 3092394 w 9662615"/>
              <a:gd name="connsiteY81" fmla="*/ 1528115 h 1600474"/>
              <a:gd name="connsiteX82" fmla="*/ 2994200 w 9662615"/>
              <a:gd name="connsiteY82" fmla="*/ 1537857 h 1600474"/>
              <a:gd name="connsiteX83" fmla="*/ 2862301 w 9662615"/>
              <a:gd name="connsiteY83" fmla="*/ 1544250 h 1600474"/>
              <a:gd name="connsiteX84" fmla="*/ 2766335 w 9662615"/>
              <a:gd name="connsiteY84" fmla="*/ 1527662 h 1600474"/>
              <a:gd name="connsiteX85" fmla="*/ 2757836 w 9662615"/>
              <a:gd name="connsiteY85" fmla="*/ 1531371 h 1600474"/>
              <a:gd name="connsiteX86" fmla="*/ 2691555 w 9662615"/>
              <a:gd name="connsiteY86" fmla="*/ 1530283 h 1600474"/>
              <a:gd name="connsiteX87" fmla="*/ 2491676 w 9662615"/>
              <a:gd name="connsiteY87" fmla="*/ 1500859 h 1600474"/>
              <a:gd name="connsiteX88" fmla="*/ 2378036 w 9662615"/>
              <a:gd name="connsiteY88" fmla="*/ 1520645 h 1600474"/>
              <a:gd name="connsiteX89" fmla="*/ 2284269 w 9662615"/>
              <a:gd name="connsiteY89" fmla="*/ 1503068 h 1600474"/>
              <a:gd name="connsiteX90" fmla="*/ 2207104 w 9662615"/>
              <a:gd name="connsiteY90" fmla="*/ 1508888 h 1600474"/>
              <a:gd name="connsiteX91" fmla="*/ 2149226 w 9662615"/>
              <a:gd name="connsiteY91" fmla="*/ 1523409 h 1600474"/>
              <a:gd name="connsiteX92" fmla="*/ 2084783 w 9662615"/>
              <a:gd name="connsiteY92" fmla="*/ 1524245 h 1600474"/>
              <a:gd name="connsiteX93" fmla="*/ 2070075 w 9662615"/>
              <a:gd name="connsiteY93" fmla="*/ 1511285 h 1600474"/>
              <a:gd name="connsiteX94" fmla="*/ 2001057 w 9662615"/>
              <a:gd name="connsiteY94" fmla="*/ 1516449 h 1600474"/>
              <a:gd name="connsiteX95" fmla="*/ 1896330 w 9662615"/>
              <a:gd name="connsiteY95" fmla="*/ 1525725 h 1600474"/>
              <a:gd name="connsiteX96" fmla="*/ 1835994 w 9662615"/>
              <a:gd name="connsiteY96" fmla="*/ 1527678 h 1600474"/>
              <a:gd name="connsiteX97" fmla="*/ 1671119 w 9662615"/>
              <a:gd name="connsiteY97" fmla="*/ 1536701 h 1600474"/>
              <a:gd name="connsiteX98" fmla="*/ 1601337 w 9662615"/>
              <a:gd name="connsiteY98" fmla="*/ 1548552 h 1600474"/>
              <a:gd name="connsiteX99" fmla="*/ 1407755 w 9662615"/>
              <a:gd name="connsiteY99" fmla="*/ 1571444 h 1600474"/>
              <a:gd name="connsiteX100" fmla="*/ 1271994 w 9662615"/>
              <a:gd name="connsiteY100" fmla="*/ 1579471 h 1600474"/>
              <a:gd name="connsiteX101" fmla="*/ 1249226 w 9662615"/>
              <a:gd name="connsiteY101" fmla="*/ 1583140 h 1600474"/>
              <a:gd name="connsiteX102" fmla="*/ 1217719 w 9662615"/>
              <a:gd name="connsiteY102" fmla="*/ 1580863 h 1600474"/>
              <a:gd name="connsiteX103" fmla="*/ 1091432 w 9662615"/>
              <a:gd name="connsiteY103" fmla="*/ 1571003 h 1600474"/>
              <a:gd name="connsiteX104" fmla="*/ 992039 w 9662615"/>
              <a:gd name="connsiteY104" fmla="*/ 1556662 h 1600474"/>
              <a:gd name="connsiteX105" fmla="*/ 868264 w 9662615"/>
              <a:gd name="connsiteY105" fmla="*/ 1566392 h 1600474"/>
              <a:gd name="connsiteX106" fmla="*/ 792765 w 9662615"/>
              <a:gd name="connsiteY106" fmla="*/ 1563102 h 1600474"/>
              <a:gd name="connsiteX107" fmla="*/ 669055 w 9662615"/>
              <a:gd name="connsiteY107" fmla="*/ 1543638 h 1600474"/>
              <a:gd name="connsiteX108" fmla="*/ 506152 w 9662615"/>
              <a:gd name="connsiteY108" fmla="*/ 1549124 h 1600474"/>
              <a:gd name="connsiteX109" fmla="*/ 472797 w 9662615"/>
              <a:gd name="connsiteY109" fmla="*/ 1568904 h 1600474"/>
              <a:gd name="connsiteX110" fmla="*/ 427864 w 9662615"/>
              <a:gd name="connsiteY110" fmla="*/ 1580848 h 1600474"/>
              <a:gd name="connsiteX111" fmla="*/ 408381 w 9662615"/>
              <a:gd name="connsiteY111" fmla="*/ 1552940 h 1600474"/>
              <a:gd name="connsiteX112" fmla="*/ 267163 w 9662615"/>
              <a:gd name="connsiteY112" fmla="*/ 1531913 h 1600474"/>
              <a:gd name="connsiteX113" fmla="*/ 196644 w 9662615"/>
              <a:gd name="connsiteY113" fmla="*/ 1524565 h 1600474"/>
              <a:gd name="connsiteX114" fmla="*/ 86819 w 9662615"/>
              <a:gd name="connsiteY114" fmla="*/ 1519517 h 1600474"/>
              <a:gd name="connsiteX115" fmla="*/ 53369 w 9662615"/>
              <a:gd name="connsiteY115" fmla="*/ 1516853 h 1600474"/>
              <a:gd name="connsiteX116" fmla="*/ 2359 w 9662615"/>
              <a:gd name="connsiteY116" fmla="*/ 1515247 h 1600474"/>
              <a:gd name="connsiteX117" fmla="*/ 0 w 9662615"/>
              <a:gd name="connsiteY117" fmla="*/ 1514932 h 1600474"/>
              <a:gd name="connsiteX118" fmla="*/ 0 w 9662615"/>
              <a:gd name="connsiteY118" fmla="*/ 0 h 1600474"/>
              <a:gd name="connsiteX0" fmla="*/ 0 w 9662615"/>
              <a:gd name="connsiteY0" fmla="*/ 0 h 1679987"/>
              <a:gd name="connsiteX1" fmla="*/ 9662615 w 9662615"/>
              <a:gd name="connsiteY1" fmla="*/ 0 h 1679987"/>
              <a:gd name="connsiteX2" fmla="*/ 9662615 w 9662615"/>
              <a:gd name="connsiteY2" fmla="*/ 1280346 h 1679987"/>
              <a:gd name="connsiteX3" fmla="*/ 9658420 w 9662615"/>
              <a:gd name="connsiteY3" fmla="*/ 1280106 h 1679987"/>
              <a:gd name="connsiteX4" fmla="*/ 9469546 w 9662615"/>
              <a:gd name="connsiteY4" fmla="*/ 1289837 h 1679987"/>
              <a:gd name="connsiteX5" fmla="*/ 9385895 w 9662615"/>
              <a:gd name="connsiteY5" fmla="*/ 1269203 h 1679987"/>
              <a:gd name="connsiteX6" fmla="*/ 9144767 w 9662615"/>
              <a:gd name="connsiteY6" fmla="*/ 1264120 h 1679987"/>
              <a:gd name="connsiteX7" fmla="*/ 8837252 w 9662615"/>
              <a:gd name="connsiteY7" fmla="*/ 1350515 h 1679987"/>
              <a:gd name="connsiteX8" fmla="*/ 8705466 w 9662615"/>
              <a:gd name="connsiteY8" fmla="*/ 1342419 h 1679987"/>
              <a:gd name="connsiteX9" fmla="*/ 8652221 w 9662615"/>
              <a:gd name="connsiteY9" fmla="*/ 1326906 h 1679987"/>
              <a:gd name="connsiteX10" fmla="*/ 8632312 w 9662615"/>
              <a:gd name="connsiteY10" fmla="*/ 1326025 h 1679987"/>
              <a:gd name="connsiteX11" fmla="*/ 8591582 w 9662615"/>
              <a:gd name="connsiteY11" fmla="*/ 1341666 h 1679987"/>
              <a:gd name="connsiteX12" fmla="*/ 8537336 w 9662615"/>
              <a:gd name="connsiteY12" fmla="*/ 1341684 h 1679987"/>
              <a:gd name="connsiteX13" fmla="*/ 8472508 w 9662615"/>
              <a:gd name="connsiteY13" fmla="*/ 1363109 h 1679987"/>
              <a:gd name="connsiteX14" fmla="*/ 8258477 w 9662615"/>
              <a:gd name="connsiteY14" fmla="*/ 1370666 h 1679987"/>
              <a:gd name="connsiteX15" fmla="*/ 8197961 w 9662615"/>
              <a:gd name="connsiteY15" fmla="*/ 1392804 h 1679987"/>
              <a:gd name="connsiteX16" fmla="*/ 8171196 w 9662615"/>
              <a:gd name="connsiteY16" fmla="*/ 1397216 h 1679987"/>
              <a:gd name="connsiteX17" fmla="*/ 8127667 w 9662615"/>
              <a:gd name="connsiteY17" fmla="*/ 1418254 h 1679987"/>
              <a:gd name="connsiteX18" fmla="*/ 7974579 w 9662615"/>
              <a:gd name="connsiteY18" fmla="*/ 1383439 h 1679987"/>
              <a:gd name="connsiteX19" fmla="*/ 7768351 w 9662615"/>
              <a:gd name="connsiteY19" fmla="*/ 1395051 h 1679987"/>
              <a:gd name="connsiteX20" fmla="*/ 7635985 w 9662615"/>
              <a:gd name="connsiteY20" fmla="*/ 1386363 h 1679987"/>
              <a:gd name="connsiteX21" fmla="*/ 7466069 w 9662615"/>
              <a:gd name="connsiteY21" fmla="*/ 1377654 h 1679987"/>
              <a:gd name="connsiteX22" fmla="*/ 7355642 w 9662615"/>
              <a:gd name="connsiteY22" fmla="*/ 1407761 h 1679987"/>
              <a:gd name="connsiteX23" fmla="*/ 7151610 w 9662615"/>
              <a:gd name="connsiteY23" fmla="*/ 1397856 h 1679987"/>
              <a:gd name="connsiteX24" fmla="*/ 7082147 w 9662615"/>
              <a:gd name="connsiteY24" fmla="*/ 1406113 h 1679987"/>
              <a:gd name="connsiteX25" fmla="*/ 7014958 w 9662615"/>
              <a:gd name="connsiteY25" fmla="*/ 1396883 h 1679987"/>
              <a:gd name="connsiteX26" fmla="*/ 6907567 w 9662615"/>
              <a:gd name="connsiteY26" fmla="*/ 1419149 h 1679987"/>
              <a:gd name="connsiteX27" fmla="*/ 6748428 w 9662615"/>
              <a:gd name="connsiteY27" fmla="*/ 1420308 h 1679987"/>
              <a:gd name="connsiteX28" fmla="*/ 6654257 w 9662615"/>
              <a:gd name="connsiteY28" fmla="*/ 1424143 h 1679987"/>
              <a:gd name="connsiteX29" fmla="*/ 6620123 w 9662615"/>
              <a:gd name="connsiteY29" fmla="*/ 1430535 h 1679987"/>
              <a:gd name="connsiteX30" fmla="*/ 6571355 w 9662615"/>
              <a:gd name="connsiteY30" fmla="*/ 1436144 h 1679987"/>
              <a:gd name="connsiteX31" fmla="*/ 6486557 w 9662615"/>
              <a:gd name="connsiteY31" fmla="*/ 1449861 h 1679987"/>
              <a:gd name="connsiteX32" fmla="*/ 6370419 w 9662615"/>
              <a:gd name="connsiteY32" fmla="*/ 1461649 h 1679987"/>
              <a:gd name="connsiteX33" fmla="*/ 6278839 w 9662615"/>
              <a:gd name="connsiteY33" fmla="*/ 1449160 h 1679987"/>
              <a:gd name="connsiteX34" fmla="*/ 6272455 w 9662615"/>
              <a:gd name="connsiteY34" fmla="*/ 1453191 h 1679987"/>
              <a:gd name="connsiteX35" fmla="*/ 6212659 w 9662615"/>
              <a:gd name="connsiteY35" fmla="*/ 1454850 h 1679987"/>
              <a:gd name="connsiteX36" fmla="*/ 6069317 w 9662615"/>
              <a:gd name="connsiteY36" fmla="*/ 1445838 h 1679987"/>
              <a:gd name="connsiteX37" fmla="*/ 5878477 w 9662615"/>
              <a:gd name="connsiteY37" fmla="*/ 1439180 h 1679987"/>
              <a:gd name="connsiteX38" fmla="*/ 5838387 w 9662615"/>
              <a:gd name="connsiteY38" fmla="*/ 1444679 h 1679987"/>
              <a:gd name="connsiteX39" fmla="*/ 5771136 w 9662615"/>
              <a:gd name="connsiteY39" fmla="*/ 1453639 h 1679987"/>
              <a:gd name="connsiteX40" fmla="*/ 5724081 w 9662615"/>
              <a:gd name="connsiteY40" fmla="*/ 1470431 h 1679987"/>
              <a:gd name="connsiteX41" fmla="*/ 5666577 w 9662615"/>
              <a:gd name="connsiteY41" fmla="*/ 1473921 h 1679987"/>
              <a:gd name="connsiteX42" fmla="*/ 5649068 w 9662615"/>
              <a:gd name="connsiteY42" fmla="*/ 1461676 h 1679987"/>
              <a:gd name="connsiteX43" fmla="*/ 5588902 w 9662615"/>
              <a:gd name="connsiteY43" fmla="*/ 1469647 h 1679987"/>
              <a:gd name="connsiteX44" fmla="*/ 5498090 w 9662615"/>
              <a:gd name="connsiteY44" fmla="*/ 1483173 h 1679987"/>
              <a:gd name="connsiteX45" fmla="*/ 5444641 w 9662615"/>
              <a:gd name="connsiteY45" fmla="*/ 1487602 h 1679987"/>
              <a:gd name="connsiteX46" fmla="*/ 5299812 w 9662615"/>
              <a:gd name="connsiteY46" fmla="*/ 1503362 h 1679987"/>
              <a:gd name="connsiteX47" fmla="*/ 5213947 w 9662615"/>
              <a:gd name="connsiteY47" fmla="*/ 1516637 h 1679987"/>
              <a:gd name="connsiteX48" fmla="*/ 5090342 w 9662615"/>
              <a:gd name="connsiteY48" fmla="*/ 1546680 h 1679987"/>
              <a:gd name="connsiteX49" fmla="*/ 5129812 w 9662615"/>
              <a:gd name="connsiteY49" fmla="*/ 1521277 h 1679987"/>
              <a:gd name="connsiteX50" fmla="*/ 5059484 w 9662615"/>
              <a:gd name="connsiteY50" fmla="*/ 1546802 h 1679987"/>
              <a:gd name="connsiteX51" fmla="*/ 5038524 w 9662615"/>
              <a:gd name="connsiteY51" fmla="*/ 1545675 h 1679987"/>
              <a:gd name="connsiteX52" fmla="*/ 5026564 w 9662615"/>
              <a:gd name="connsiteY52" fmla="*/ 1545376 h 1679987"/>
              <a:gd name="connsiteX53" fmla="*/ 4969433 w 9662615"/>
              <a:gd name="connsiteY53" fmla="*/ 1550865 h 1679987"/>
              <a:gd name="connsiteX54" fmla="*/ 4929254 w 9662615"/>
              <a:gd name="connsiteY54" fmla="*/ 1563452 h 1679987"/>
              <a:gd name="connsiteX55" fmla="*/ 4871726 w 9662615"/>
              <a:gd name="connsiteY55" fmla="*/ 1570584 h 1679987"/>
              <a:gd name="connsiteX56" fmla="*/ 4843267 w 9662615"/>
              <a:gd name="connsiteY56" fmla="*/ 1561459 h 1679987"/>
              <a:gd name="connsiteX57" fmla="*/ 4821058 w 9662615"/>
              <a:gd name="connsiteY57" fmla="*/ 1553078 h 1679987"/>
              <a:gd name="connsiteX58" fmla="*/ 4791466 w 9662615"/>
              <a:gd name="connsiteY58" fmla="*/ 1561324 h 1679987"/>
              <a:gd name="connsiteX59" fmla="*/ 4784247 w 9662615"/>
              <a:gd name="connsiteY59" fmla="*/ 1562342 h 1679987"/>
              <a:gd name="connsiteX60" fmla="*/ 4739309 w 9662615"/>
              <a:gd name="connsiteY60" fmla="*/ 1553948 h 1679987"/>
              <a:gd name="connsiteX61" fmla="*/ 4697562 w 9662615"/>
              <a:gd name="connsiteY61" fmla="*/ 1551206 h 1679987"/>
              <a:gd name="connsiteX62" fmla="*/ 4650737 w 9662615"/>
              <a:gd name="connsiteY62" fmla="*/ 1537381 h 1679987"/>
              <a:gd name="connsiteX63" fmla="*/ 4583150 w 9662615"/>
              <a:gd name="connsiteY63" fmla="*/ 1529064 h 1679987"/>
              <a:gd name="connsiteX64" fmla="*/ 4521734 w 9662615"/>
              <a:gd name="connsiteY64" fmla="*/ 1529359 h 1679987"/>
              <a:gd name="connsiteX65" fmla="*/ 4382398 w 9662615"/>
              <a:gd name="connsiteY65" fmla="*/ 1534108 h 1679987"/>
              <a:gd name="connsiteX66" fmla="*/ 4221826 w 9662615"/>
              <a:gd name="connsiteY66" fmla="*/ 1500972 h 1679987"/>
              <a:gd name="connsiteX67" fmla="*/ 4096601 w 9662615"/>
              <a:gd name="connsiteY67" fmla="*/ 1521563 h 1679987"/>
              <a:gd name="connsiteX68" fmla="*/ 3879195 w 9662615"/>
              <a:gd name="connsiteY68" fmla="*/ 1679987 h 1679987"/>
              <a:gd name="connsiteX69" fmla="*/ 3833906 w 9662615"/>
              <a:gd name="connsiteY69" fmla="*/ 1516637 h 1679987"/>
              <a:gd name="connsiteX70" fmla="*/ 3696258 w 9662615"/>
              <a:gd name="connsiteY70" fmla="*/ 1537563 h 1679987"/>
              <a:gd name="connsiteX71" fmla="*/ 3594070 w 9662615"/>
              <a:gd name="connsiteY71" fmla="*/ 1509422 h 1679987"/>
              <a:gd name="connsiteX72" fmla="*/ 3565233 w 9662615"/>
              <a:gd name="connsiteY72" fmla="*/ 1515122 h 1679987"/>
              <a:gd name="connsiteX73" fmla="*/ 3560267 w 9662615"/>
              <a:gd name="connsiteY73" fmla="*/ 1516288 h 1679987"/>
              <a:gd name="connsiteX74" fmla="*/ 3540258 w 9662615"/>
              <a:gd name="connsiteY74" fmla="*/ 1516976 h 1679987"/>
              <a:gd name="connsiteX75" fmla="*/ 3534780 w 9662615"/>
              <a:gd name="connsiteY75" fmla="*/ 1522141 h 1679987"/>
              <a:gd name="connsiteX76" fmla="*/ 3504783 w 9662615"/>
              <a:gd name="connsiteY76" fmla="*/ 1526739 h 1679987"/>
              <a:gd name="connsiteX77" fmla="*/ 3430805 w 9662615"/>
              <a:gd name="connsiteY77" fmla="*/ 1542521 h 1679987"/>
              <a:gd name="connsiteX78" fmla="*/ 3292707 w 9662615"/>
              <a:gd name="connsiteY78" fmla="*/ 1520490 h 1679987"/>
              <a:gd name="connsiteX79" fmla="*/ 3187872 w 9662615"/>
              <a:gd name="connsiteY79" fmla="*/ 1519991 h 1679987"/>
              <a:gd name="connsiteX80" fmla="*/ 3148026 w 9662615"/>
              <a:gd name="connsiteY80" fmla="*/ 1524777 h 1679987"/>
              <a:gd name="connsiteX81" fmla="*/ 3092394 w 9662615"/>
              <a:gd name="connsiteY81" fmla="*/ 1528115 h 1679987"/>
              <a:gd name="connsiteX82" fmla="*/ 2994200 w 9662615"/>
              <a:gd name="connsiteY82" fmla="*/ 1537857 h 1679987"/>
              <a:gd name="connsiteX83" fmla="*/ 2862301 w 9662615"/>
              <a:gd name="connsiteY83" fmla="*/ 1544250 h 1679987"/>
              <a:gd name="connsiteX84" fmla="*/ 2766335 w 9662615"/>
              <a:gd name="connsiteY84" fmla="*/ 1527662 h 1679987"/>
              <a:gd name="connsiteX85" fmla="*/ 2757836 w 9662615"/>
              <a:gd name="connsiteY85" fmla="*/ 1531371 h 1679987"/>
              <a:gd name="connsiteX86" fmla="*/ 2691555 w 9662615"/>
              <a:gd name="connsiteY86" fmla="*/ 1530283 h 1679987"/>
              <a:gd name="connsiteX87" fmla="*/ 2491676 w 9662615"/>
              <a:gd name="connsiteY87" fmla="*/ 1500859 h 1679987"/>
              <a:gd name="connsiteX88" fmla="*/ 2378036 w 9662615"/>
              <a:gd name="connsiteY88" fmla="*/ 1520645 h 1679987"/>
              <a:gd name="connsiteX89" fmla="*/ 2284269 w 9662615"/>
              <a:gd name="connsiteY89" fmla="*/ 1503068 h 1679987"/>
              <a:gd name="connsiteX90" fmla="*/ 2207104 w 9662615"/>
              <a:gd name="connsiteY90" fmla="*/ 1508888 h 1679987"/>
              <a:gd name="connsiteX91" fmla="*/ 2149226 w 9662615"/>
              <a:gd name="connsiteY91" fmla="*/ 1523409 h 1679987"/>
              <a:gd name="connsiteX92" fmla="*/ 2084783 w 9662615"/>
              <a:gd name="connsiteY92" fmla="*/ 1524245 h 1679987"/>
              <a:gd name="connsiteX93" fmla="*/ 2070075 w 9662615"/>
              <a:gd name="connsiteY93" fmla="*/ 1511285 h 1679987"/>
              <a:gd name="connsiteX94" fmla="*/ 2001057 w 9662615"/>
              <a:gd name="connsiteY94" fmla="*/ 1516449 h 1679987"/>
              <a:gd name="connsiteX95" fmla="*/ 1896330 w 9662615"/>
              <a:gd name="connsiteY95" fmla="*/ 1525725 h 1679987"/>
              <a:gd name="connsiteX96" fmla="*/ 1835994 w 9662615"/>
              <a:gd name="connsiteY96" fmla="*/ 1527678 h 1679987"/>
              <a:gd name="connsiteX97" fmla="*/ 1671119 w 9662615"/>
              <a:gd name="connsiteY97" fmla="*/ 1536701 h 1679987"/>
              <a:gd name="connsiteX98" fmla="*/ 1601337 w 9662615"/>
              <a:gd name="connsiteY98" fmla="*/ 1548552 h 1679987"/>
              <a:gd name="connsiteX99" fmla="*/ 1407755 w 9662615"/>
              <a:gd name="connsiteY99" fmla="*/ 1571444 h 1679987"/>
              <a:gd name="connsiteX100" fmla="*/ 1271994 w 9662615"/>
              <a:gd name="connsiteY100" fmla="*/ 1579471 h 1679987"/>
              <a:gd name="connsiteX101" fmla="*/ 1249226 w 9662615"/>
              <a:gd name="connsiteY101" fmla="*/ 1583140 h 1679987"/>
              <a:gd name="connsiteX102" fmla="*/ 1217719 w 9662615"/>
              <a:gd name="connsiteY102" fmla="*/ 1580863 h 1679987"/>
              <a:gd name="connsiteX103" fmla="*/ 1091432 w 9662615"/>
              <a:gd name="connsiteY103" fmla="*/ 1571003 h 1679987"/>
              <a:gd name="connsiteX104" fmla="*/ 992039 w 9662615"/>
              <a:gd name="connsiteY104" fmla="*/ 1556662 h 1679987"/>
              <a:gd name="connsiteX105" fmla="*/ 868264 w 9662615"/>
              <a:gd name="connsiteY105" fmla="*/ 1566392 h 1679987"/>
              <a:gd name="connsiteX106" fmla="*/ 792765 w 9662615"/>
              <a:gd name="connsiteY106" fmla="*/ 1563102 h 1679987"/>
              <a:gd name="connsiteX107" fmla="*/ 669055 w 9662615"/>
              <a:gd name="connsiteY107" fmla="*/ 1543638 h 1679987"/>
              <a:gd name="connsiteX108" fmla="*/ 506152 w 9662615"/>
              <a:gd name="connsiteY108" fmla="*/ 1549124 h 1679987"/>
              <a:gd name="connsiteX109" fmla="*/ 472797 w 9662615"/>
              <a:gd name="connsiteY109" fmla="*/ 1568904 h 1679987"/>
              <a:gd name="connsiteX110" fmla="*/ 427864 w 9662615"/>
              <a:gd name="connsiteY110" fmla="*/ 1580848 h 1679987"/>
              <a:gd name="connsiteX111" fmla="*/ 408381 w 9662615"/>
              <a:gd name="connsiteY111" fmla="*/ 1552940 h 1679987"/>
              <a:gd name="connsiteX112" fmla="*/ 267163 w 9662615"/>
              <a:gd name="connsiteY112" fmla="*/ 1531913 h 1679987"/>
              <a:gd name="connsiteX113" fmla="*/ 196644 w 9662615"/>
              <a:gd name="connsiteY113" fmla="*/ 1524565 h 1679987"/>
              <a:gd name="connsiteX114" fmla="*/ 86819 w 9662615"/>
              <a:gd name="connsiteY114" fmla="*/ 1519517 h 1679987"/>
              <a:gd name="connsiteX115" fmla="*/ 53369 w 9662615"/>
              <a:gd name="connsiteY115" fmla="*/ 1516853 h 1679987"/>
              <a:gd name="connsiteX116" fmla="*/ 2359 w 9662615"/>
              <a:gd name="connsiteY116" fmla="*/ 1515247 h 1679987"/>
              <a:gd name="connsiteX117" fmla="*/ 0 w 9662615"/>
              <a:gd name="connsiteY117" fmla="*/ 1514932 h 1679987"/>
              <a:gd name="connsiteX118" fmla="*/ 0 w 9662615"/>
              <a:gd name="connsiteY118" fmla="*/ 0 h 1679987"/>
              <a:gd name="connsiteX0" fmla="*/ 0 w 9662615"/>
              <a:gd name="connsiteY0" fmla="*/ 0 h 1648182"/>
              <a:gd name="connsiteX1" fmla="*/ 9662615 w 9662615"/>
              <a:gd name="connsiteY1" fmla="*/ 0 h 1648182"/>
              <a:gd name="connsiteX2" fmla="*/ 9662615 w 9662615"/>
              <a:gd name="connsiteY2" fmla="*/ 1280346 h 1648182"/>
              <a:gd name="connsiteX3" fmla="*/ 9658420 w 9662615"/>
              <a:gd name="connsiteY3" fmla="*/ 1280106 h 1648182"/>
              <a:gd name="connsiteX4" fmla="*/ 9469546 w 9662615"/>
              <a:gd name="connsiteY4" fmla="*/ 1289837 h 1648182"/>
              <a:gd name="connsiteX5" fmla="*/ 9385895 w 9662615"/>
              <a:gd name="connsiteY5" fmla="*/ 1269203 h 1648182"/>
              <a:gd name="connsiteX6" fmla="*/ 9144767 w 9662615"/>
              <a:gd name="connsiteY6" fmla="*/ 1264120 h 1648182"/>
              <a:gd name="connsiteX7" fmla="*/ 8837252 w 9662615"/>
              <a:gd name="connsiteY7" fmla="*/ 1350515 h 1648182"/>
              <a:gd name="connsiteX8" fmla="*/ 8705466 w 9662615"/>
              <a:gd name="connsiteY8" fmla="*/ 1342419 h 1648182"/>
              <a:gd name="connsiteX9" fmla="*/ 8652221 w 9662615"/>
              <a:gd name="connsiteY9" fmla="*/ 1326906 h 1648182"/>
              <a:gd name="connsiteX10" fmla="*/ 8632312 w 9662615"/>
              <a:gd name="connsiteY10" fmla="*/ 1326025 h 1648182"/>
              <a:gd name="connsiteX11" fmla="*/ 8591582 w 9662615"/>
              <a:gd name="connsiteY11" fmla="*/ 1341666 h 1648182"/>
              <a:gd name="connsiteX12" fmla="*/ 8537336 w 9662615"/>
              <a:gd name="connsiteY12" fmla="*/ 1341684 h 1648182"/>
              <a:gd name="connsiteX13" fmla="*/ 8472508 w 9662615"/>
              <a:gd name="connsiteY13" fmla="*/ 1363109 h 1648182"/>
              <a:gd name="connsiteX14" fmla="*/ 8258477 w 9662615"/>
              <a:gd name="connsiteY14" fmla="*/ 1370666 h 1648182"/>
              <a:gd name="connsiteX15" fmla="*/ 8197961 w 9662615"/>
              <a:gd name="connsiteY15" fmla="*/ 1392804 h 1648182"/>
              <a:gd name="connsiteX16" fmla="*/ 8171196 w 9662615"/>
              <a:gd name="connsiteY16" fmla="*/ 1397216 h 1648182"/>
              <a:gd name="connsiteX17" fmla="*/ 8127667 w 9662615"/>
              <a:gd name="connsiteY17" fmla="*/ 1418254 h 1648182"/>
              <a:gd name="connsiteX18" fmla="*/ 7974579 w 9662615"/>
              <a:gd name="connsiteY18" fmla="*/ 1383439 h 1648182"/>
              <a:gd name="connsiteX19" fmla="*/ 7768351 w 9662615"/>
              <a:gd name="connsiteY19" fmla="*/ 1395051 h 1648182"/>
              <a:gd name="connsiteX20" fmla="*/ 7635985 w 9662615"/>
              <a:gd name="connsiteY20" fmla="*/ 1386363 h 1648182"/>
              <a:gd name="connsiteX21" fmla="*/ 7466069 w 9662615"/>
              <a:gd name="connsiteY21" fmla="*/ 1377654 h 1648182"/>
              <a:gd name="connsiteX22" fmla="*/ 7355642 w 9662615"/>
              <a:gd name="connsiteY22" fmla="*/ 1407761 h 1648182"/>
              <a:gd name="connsiteX23" fmla="*/ 7151610 w 9662615"/>
              <a:gd name="connsiteY23" fmla="*/ 1397856 h 1648182"/>
              <a:gd name="connsiteX24" fmla="*/ 7082147 w 9662615"/>
              <a:gd name="connsiteY24" fmla="*/ 1406113 h 1648182"/>
              <a:gd name="connsiteX25" fmla="*/ 7014958 w 9662615"/>
              <a:gd name="connsiteY25" fmla="*/ 1396883 h 1648182"/>
              <a:gd name="connsiteX26" fmla="*/ 6907567 w 9662615"/>
              <a:gd name="connsiteY26" fmla="*/ 1419149 h 1648182"/>
              <a:gd name="connsiteX27" fmla="*/ 6748428 w 9662615"/>
              <a:gd name="connsiteY27" fmla="*/ 1420308 h 1648182"/>
              <a:gd name="connsiteX28" fmla="*/ 6654257 w 9662615"/>
              <a:gd name="connsiteY28" fmla="*/ 1424143 h 1648182"/>
              <a:gd name="connsiteX29" fmla="*/ 6620123 w 9662615"/>
              <a:gd name="connsiteY29" fmla="*/ 1430535 h 1648182"/>
              <a:gd name="connsiteX30" fmla="*/ 6571355 w 9662615"/>
              <a:gd name="connsiteY30" fmla="*/ 1436144 h 1648182"/>
              <a:gd name="connsiteX31" fmla="*/ 6486557 w 9662615"/>
              <a:gd name="connsiteY31" fmla="*/ 1449861 h 1648182"/>
              <a:gd name="connsiteX32" fmla="*/ 6370419 w 9662615"/>
              <a:gd name="connsiteY32" fmla="*/ 1461649 h 1648182"/>
              <a:gd name="connsiteX33" fmla="*/ 6278839 w 9662615"/>
              <a:gd name="connsiteY33" fmla="*/ 1449160 h 1648182"/>
              <a:gd name="connsiteX34" fmla="*/ 6272455 w 9662615"/>
              <a:gd name="connsiteY34" fmla="*/ 1453191 h 1648182"/>
              <a:gd name="connsiteX35" fmla="*/ 6212659 w 9662615"/>
              <a:gd name="connsiteY35" fmla="*/ 1454850 h 1648182"/>
              <a:gd name="connsiteX36" fmla="*/ 6069317 w 9662615"/>
              <a:gd name="connsiteY36" fmla="*/ 1445838 h 1648182"/>
              <a:gd name="connsiteX37" fmla="*/ 5878477 w 9662615"/>
              <a:gd name="connsiteY37" fmla="*/ 1439180 h 1648182"/>
              <a:gd name="connsiteX38" fmla="*/ 5838387 w 9662615"/>
              <a:gd name="connsiteY38" fmla="*/ 1444679 h 1648182"/>
              <a:gd name="connsiteX39" fmla="*/ 5771136 w 9662615"/>
              <a:gd name="connsiteY39" fmla="*/ 1453639 h 1648182"/>
              <a:gd name="connsiteX40" fmla="*/ 5724081 w 9662615"/>
              <a:gd name="connsiteY40" fmla="*/ 1470431 h 1648182"/>
              <a:gd name="connsiteX41" fmla="*/ 5666577 w 9662615"/>
              <a:gd name="connsiteY41" fmla="*/ 1473921 h 1648182"/>
              <a:gd name="connsiteX42" fmla="*/ 5649068 w 9662615"/>
              <a:gd name="connsiteY42" fmla="*/ 1461676 h 1648182"/>
              <a:gd name="connsiteX43" fmla="*/ 5588902 w 9662615"/>
              <a:gd name="connsiteY43" fmla="*/ 1469647 h 1648182"/>
              <a:gd name="connsiteX44" fmla="*/ 5498090 w 9662615"/>
              <a:gd name="connsiteY44" fmla="*/ 1483173 h 1648182"/>
              <a:gd name="connsiteX45" fmla="*/ 5444641 w 9662615"/>
              <a:gd name="connsiteY45" fmla="*/ 1487602 h 1648182"/>
              <a:gd name="connsiteX46" fmla="*/ 5299812 w 9662615"/>
              <a:gd name="connsiteY46" fmla="*/ 1503362 h 1648182"/>
              <a:gd name="connsiteX47" fmla="*/ 5213947 w 9662615"/>
              <a:gd name="connsiteY47" fmla="*/ 1516637 h 1648182"/>
              <a:gd name="connsiteX48" fmla="*/ 5090342 w 9662615"/>
              <a:gd name="connsiteY48" fmla="*/ 1546680 h 1648182"/>
              <a:gd name="connsiteX49" fmla="*/ 5129812 w 9662615"/>
              <a:gd name="connsiteY49" fmla="*/ 1521277 h 1648182"/>
              <a:gd name="connsiteX50" fmla="*/ 5059484 w 9662615"/>
              <a:gd name="connsiteY50" fmla="*/ 1546802 h 1648182"/>
              <a:gd name="connsiteX51" fmla="*/ 5038524 w 9662615"/>
              <a:gd name="connsiteY51" fmla="*/ 1545675 h 1648182"/>
              <a:gd name="connsiteX52" fmla="*/ 5026564 w 9662615"/>
              <a:gd name="connsiteY52" fmla="*/ 1545376 h 1648182"/>
              <a:gd name="connsiteX53" fmla="*/ 4969433 w 9662615"/>
              <a:gd name="connsiteY53" fmla="*/ 1550865 h 1648182"/>
              <a:gd name="connsiteX54" fmla="*/ 4929254 w 9662615"/>
              <a:gd name="connsiteY54" fmla="*/ 1563452 h 1648182"/>
              <a:gd name="connsiteX55" fmla="*/ 4871726 w 9662615"/>
              <a:gd name="connsiteY55" fmla="*/ 1570584 h 1648182"/>
              <a:gd name="connsiteX56" fmla="*/ 4843267 w 9662615"/>
              <a:gd name="connsiteY56" fmla="*/ 1561459 h 1648182"/>
              <a:gd name="connsiteX57" fmla="*/ 4821058 w 9662615"/>
              <a:gd name="connsiteY57" fmla="*/ 1553078 h 1648182"/>
              <a:gd name="connsiteX58" fmla="*/ 4791466 w 9662615"/>
              <a:gd name="connsiteY58" fmla="*/ 1561324 h 1648182"/>
              <a:gd name="connsiteX59" fmla="*/ 4784247 w 9662615"/>
              <a:gd name="connsiteY59" fmla="*/ 1562342 h 1648182"/>
              <a:gd name="connsiteX60" fmla="*/ 4739309 w 9662615"/>
              <a:gd name="connsiteY60" fmla="*/ 1553948 h 1648182"/>
              <a:gd name="connsiteX61" fmla="*/ 4697562 w 9662615"/>
              <a:gd name="connsiteY61" fmla="*/ 1551206 h 1648182"/>
              <a:gd name="connsiteX62" fmla="*/ 4650737 w 9662615"/>
              <a:gd name="connsiteY62" fmla="*/ 1537381 h 1648182"/>
              <a:gd name="connsiteX63" fmla="*/ 4583150 w 9662615"/>
              <a:gd name="connsiteY63" fmla="*/ 1529064 h 1648182"/>
              <a:gd name="connsiteX64" fmla="*/ 4521734 w 9662615"/>
              <a:gd name="connsiteY64" fmla="*/ 1529359 h 1648182"/>
              <a:gd name="connsiteX65" fmla="*/ 4382398 w 9662615"/>
              <a:gd name="connsiteY65" fmla="*/ 1534108 h 1648182"/>
              <a:gd name="connsiteX66" fmla="*/ 4221826 w 9662615"/>
              <a:gd name="connsiteY66" fmla="*/ 1500972 h 1648182"/>
              <a:gd name="connsiteX67" fmla="*/ 4096601 w 9662615"/>
              <a:gd name="connsiteY67" fmla="*/ 1521563 h 1648182"/>
              <a:gd name="connsiteX68" fmla="*/ 4058099 w 9662615"/>
              <a:gd name="connsiteY68" fmla="*/ 1648182 h 1648182"/>
              <a:gd name="connsiteX69" fmla="*/ 3833906 w 9662615"/>
              <a:gd name="connsiteY69" fmla="*/ 1516637 h 1648182"/>
              <a:gd name="connsiteX70" fmla="*/ 3696258 w 9662615"/>
              <a:gd name="connsiteY70" fmla="*/ 1537563 h 1648182"/>
              <a:gd name="connsiteX71" fmla="*/ 3594070 w 9662615"/>
              <a:gd name="connsiteY71" fmla="*/ 1509422 h 1648182"/>
              <a:gd name="connsiteX72" fmla="*/ 3565233 w 9662615"/>
              <a:gd name="connsiteY72" fmla="*/ 1515122 h 1648182"/>
              <a:gd name="connsiteX73" fmla="*/ 3560267 w 9662615"/>
              <a:gd name="connsiteY73" fmla="*/ 1516288 h 1648182"/>
              <a:gd name="connsiteX74" fmla="*/ 3540258 w 9662615"/>
              <a:gd name="connsiteY74" fmla="*/ 1516976 h 1648182"/>
              <a:gd name="connsiteX75" fmla="*/ 3534780 w 9662615"/>
              <a:gd name="connsiteY75" fmla="*/ 1522141 h 1648182"/>
              <a:gd name="connsiteX76" fmla="*/ 3504783 w 9662615"/>
              <a:gd name="connsiteY76" fmla="*/ 1526739 h 1648182"/>
              <a:gd name="connsiteX77" fmla="*/ 3430805 w 9662615"/>
              <a:gd name="connsiteY77" fmla="*/ 1542521 h 1648182"/>
              <a:gd name="connsiteX78" fmla="*/ 3292707 w 9662615"/>
              <a:gd name="connsiteY78" fmla="*/ 1520490 h 1648182"/>
              <a:gd name="connsiteX79" fmla="*/ 3187872 w 9662615"/>
              <a:gd name="connsiteY79" fmla="*/ 1519991 h 1648182"/>
              <a:gd name="connsiteX80" fmla="*/ 3148026 w 9662615"/>
              <a:gd name="connsiteY80" fmla="*/ 1524777 h 1648182"/>
              <a:gd name="connsiteX81" fmla="*/ 3092394 w 9662615"/>
              <a:gd name="connsiteY81" fmla="*/ 1528115 h 1648182"/>
              <a:gd name="connsiteX82" fmla="*/ 2994200 w 9662615"/>
              <a:gd name="connsiteY82" fmla="*/ 1537857 h 1648182"/>
              <a:gd name="connsiteX83" fmla="*/ 2862301 w 9662615"/>
              <a:gd name="connsiteY83" fmla="*/ 1544250 h 1648182"/>
              <a:gd name="connsiteX84" fmla="*/ 2766335 w 9662615"/>
              <a:gd name="connsiteY84" fmla="*/ 1527662 h 1648182"/>
              <a:gd name="connsiteX85" fmla="*/ 2757836 w 9662615"/>
              <a:gd name="connsiteY85" fmla="*/ 1531371 h 1648182"/>
              <a:gd name="connsiteX86" fmla="*/ 2691555 w 9662615"/>
              <a:gd name="connsiteY86" fmla="*/ 1530283 h 1648182"/>
              <a:gd name="connsiteX87" fmla="*/ 2491676 w 9662615"/>
              <a:gd name="connsiteY87" fmla="*/ 1500859 h 1648182"/>
              <a:gd name="connsiteX88" fmla="*/ 2378036 w 9662615"/>
              <a:gd name="connsiteY88" fmla="*/ 1520645 h 1648182"/>
              <a:gd name="connsiteX89" fmla="*/ 2284269 w 9662615"/>
              <a:gd name="connsiteY89" fmla="*/ 1503068 h 1648182"/>
              <a:gd name="connsiteX90" fmla="*/ 2207104 w 9662615"/>
              <a:gd name="connsiteY90" fmla="*/ 1508888 h 1648182"/>
              <a:gd name="connsiteX91" fmla="*/ 2149226 w 9662615"/>
              <a:gd name="connsiteY91" fmla="*/ 1523409 h 1648182"/>
              <a:gd name="connsiteX92" fmla="*/ 2084783 w 9662615"/>
              <a:gd name="connsiteY92" fmla="*/ 1524245 h 1648182"/>
              <a:gd name="connsiteX93" fmla="*/ 2070075 w 9662615"/>
              <a:gd name="connsiteY93" fmla="*/ 1511285 h 1648182"/>
              <a:gd name="connsiteX94" fmla="*/ 2001057 w 9662615"/>
              <a:gd name="connsiteY94" fmla="*/ 1516449 h 1648182"/>
              <a:gd name="connsiteX95" fmla="*/ 1896330 w 9662615"/>
              <a:gd name="connsiteY95" fmla="*/ 1525725 h 1648182"/>
              <a:gd name="connsiteX96" fmla="*/ 1835994 w 9662615"/>
              <a:gd name="connsiteY96" fmla="*/ 1527678 h 1648182"/>
              <a:gd name="connsiteX97" fmla="*/ 1671119 w 9662615"/>
              <a:gd name="connsiteY97" fmla="*/ 1536701 h 1648182"/>
              <a:gd name="connsiteX98" fmla="*/ 1601337 w 9662615"/>
              <a:gd name="connsiteY98" fmla="*/ 1548552 h 1648182"/>
              <a:gd name="connsiteX99" fmla="*/ 1407755 w 9662615"/>
              <a:gd name="connsiteY99" fmla="*/ 1571444 h 1648182"/>
              <a:gd name="connsiteX100" fmla="*/ 1271994 w 9662615"/>
              <a:gd name="connsiteY100" fmla="*/ 1579471 h 1648182"/>
              <a:gd name="connsiteX101" fmla="*/ 1249226 w 9662615"/>
              <a:gd name="connsiteY101" fmla="*/ 1583140 h 1648182"/>
              <a:gd name="connsiteX102" fmla="*/ 1217719 w 9662615"/>
              <a:gd name="connsiteY102" fmla="*/ 1580863 h 1648182"/>
              <a:gd name="connsiteX103" fmla="*/ 1091432 w 9662615"/>
              <a:gd name="connsiteY103" fmla="*/ 1571003 h 1648182"/>
              <a:gd name="connsiteX104" fmla="*/ 992039 w 9662615"/>
              <a:gd name="connsiteY104" fmla="*/ 1556662 h 1648182"/>
              <a:gd name="connsiteX105" fmla="*/ 868264 w 9662615"/>
              <a:gd name="connsiteY105" fmla="*/ 1566392 h 1648182"/>
              <a:gd name="connsiteX106" fmla="*/ 792765 w 9662615"/>
              <a:gd name="connsiteY106" fmla="*/ 1563102 h 1648182"/>
              <a:gd name="connsiteX107" fmla="*/ 669055 w 9662615"/>
              <a:gd name="connsiteY107" fmla="*/ 1543638 h 1648182"/>
              <a:gd name="connsiteX108" fmla="*/ 506152 w 9662615"/>
              <a:gd name="connsiteY108" fmla="*/ 1549124 h 1648182"/>
              <a:gd name="connsiteX109" fmla="*/ 472797 w 9662615"/>
              <a:gd name="connsiteY109" fmla="*/ 1568904 h 1648182"/>
              <a:gd name="connsiteX110" fmla="*/ 427864 w 9662615"/>
              <a:gd name="connsiteY110" fmla="*/ 1580848 h 1648182"/>
              <a:gd name="connsiteX111" fmla="*/ 408381 w 9662615"/>
              <a:gd name="connsiteY111" fmla="*/ 1552940 h 1648182"/>
              <a:gd name="connsiteX112" fmla="*/ 267163 w 9662615"/>
              <a:gd name="connsiteY112" fmla="*/ 1531913 h 1648182"/>
              <a:gd name="connsiteX113" fmla="*/ 196644 w 9662615"/>
              <a:gd name="connsiteY113" fmla="*/ 1524565 h 1648182"/>
              <a:gd name="connsiteX114" fmla="*/ 86819 w 9662615"/>
              <a:gd name="connsiteY114" fmla="*/ 1519517 h 1648182"/>
              <a:gd name="connsiteX115" fmla="*/ 53369 w 9662615"/>
              <a:gd name="connsiteY115" fmla="*/ 1516853 h 1648182"/>
              <a:gd name="connsiteX116" fmla="*/ 2359 w 9662615"/>
              <a:gd name="connsiteY116" fmla="*/ 1515247 h 1648182"/>
              <a:gd name="connsiteX117" fmla="*/ 0 w 9662615"/>
              <a:gd name="connsiteY117" fmla="*/ 1514932 h 1648182"/>
              <a:gd name="connsiteX118" fmla="*/ 0 w 9662615"/>
              <a:gd name="connsiteY118" fmla="*/ 0 h 1648182"/>
              <a:gd name="connsiteX0" fmla="*/ 0 w 9662615"/>
              <a:gd name="connsiteY0" fmla="*/ 0 h 1648182"/>
              <a:gd name="connsiteX1" fmla="*/ 9662615 w 9662615"/>
              <a:gd name="connsiteY1" fmla="*/ 0 h 1648182"/>
              <a:gd name="connsiteX2" fmla="*/ 9662615 w 9662615"/>
              <a:gd name="connsiteY2" fmla="*/ 1280346 h 1648182"/>
              <a:gd name="connsiteX3" fmla="*/ 9658420 w 9662615"/>
              <a:gd name="connsiteY3" fmla="*/ 1280106 h 1648182"/>
              <a:gd name="connsiteX4" fmla="*/ 9469546 w 9662615"/>
              <a:gd name="connsiteY4" fmla="*/ 1289837 h 1648182"/>
              <a:gd name="connsiteX5" fmla="*/ 9385895 w 9662615"/>
              <a:gd name="connsiteY5" fmla="*/ 1269203 h 1648182"/>
              <a:gd name="connsiteX6" fmla="*/ 9144767 w 9662615"/>
              <a:gd name="connsiteY6" fmla="*/ 1264120 h 1648182"/>
              <a:gd name="connsiteX7" fmla="*/ 8837252 w 9662615"/>
              <a:gd name="connsiteY7" fmla="*/ 1350515 h 1648182"/>
              <a:gd name="connsiteX8" fmla="*/ 8705466 w 9662615"/>
              <a:gd name="connsiteY8" fmla="*/ 1342419 h 1648182"/>
              <a:gd name="connsiteX9" fmla="*/ 8652221 w 9662615"/>
              <a:gd name="connsiteY9" fmla="*/ 1326906 h 1648182"/>
              <a:gd name="connsiteX10" fmla="*/ 8632312 w 9662615"/>
              <a:gd name="connsiteY10" fmla="*/ 1326025 h 1648182"/>
              <a:gd name="connsiteX11" fmla="*/ 8591582 w 9662615"/>
              <a:gd name="connsiteY11" fmla="*/ 1341666 h 1648182"/>
              <a:gd name="connsiteX12" fmla="*/ 8537336 w 9662615"/>
              <a:gd name="connsiteY12" fmla="*/ 1341684 h 1648182"/>
              <a:gd name="connsiteX13" fmla="*/ 8472508 w 9662615"/>
              <a:gd name="connsiteY13" fmla="*/ 1363109 h 1648182"/>
              <a:gd name="connsiteX14" fmla="*/ 8258477 w 9662615"/>
              <a:gd name="connsiteY14" fmla="*/ 1370666 h 1648182"/>
              <a:gd name="connsiteX15" fmla="*/ 8197961 w 9662615"/>
              <a:gd name="connsiteY15" fmla="*/ 1392804 h 1648182"/>
              <a:gd name="connsiteX16" fmla="*/ 8171196 w 9662615"/>
              <a:gd name="connsiteY16" fmla="*/ 1397216 h 1648182"/>
              <a:gd name="connsiteX17" fmla="*/ 8127667 w 9662615"/>
              <a:gd name="connsiteY17" fmla="*/ 1418254 h 1648182"/>
              <a:gd name="connsiteX18" fmla="*/ 7974579 w 9662615"/>
              <a:gd name="connsiteY18" fmla="*/ 1383439 h 1648182"/>
              <a:gd name="connsiteX19" fmla="*/ 7768351 w 9662615"/>
              <a:gd name="connsiteY19" fmla="*/ 1395051 h 1648182"/>
              <a:gd name="connsiteX20" fmla="*/ 7635985 w 9662615"/>
              <a:gd name="connsiteY20" fmla="*/ 1386363 h 1648182"/>
              <a:gd name="connsiteX21" fmla="*/ 7466069 w 9662615"/>
              <a:gd name="connsiteY21" fmla="*/ 1377654 h 1648182"/>
              <a:gd name="connsiteX22" fmla="*/ 7355642 w 9662615"/>
              <a:gd name="connsiteY22" fmla="*/ 1407761 h 1648182"/>
              <a:gd name="connsiteX23" fmla="*/ 7151610 w 9662615"/>
              <a:gd name="connsiteY23" fmla="*/ 1397856 h 1648182"/>
              <a:gd name="connsiteX24" fmla="*/ 7082147 w 9662615"/>
              <a:gd name="connsiteY24" fmla="*/ 1406113 h 1648182"/>
              <a:gd name="connsiteX25" fmla="*/ 7014958 w 9662615"/>
              <a:gd name="connsiteY25" fmla="*/ 1396883 h 1648182"/>
              <a:gd name="connsiteX26" fmla="*/ 6907567 w 9662615"/>
              <a:gd name="connsiteY26" fmla="*/ 1419149 h 1648182"/>
              <a:gd name="connsiteX27" fmla="*/ 6748428 w 9662615"/>
              <a:gd name="connsiteY27" fmla="*/ 1420308 h 1648182"/>
              <a:gd name="connsiteX28" fmla="*/ 6654257 w 9662615"/>
              <a:gd name="connsiteY28" fmla="*/ 1424143 h 1648182"/>
              <a:gd name="connsiteX29" fmla="*/ 6620123 w 9662615"/>
              <a:gd name="connsiteY29" fmla="*/ 1430535 h 1648182"/>
              <a:gd name="connsiteX30" fmla="*/ 6571355 w 9662615"/>
              <a:gd name="connsiteY30" fmla="*/ 1436144 h 1648182"/>
              <a:gd name="connsiteX31" fmla="*/ 6486557 w 9662615"/>
              <a:gd name="connsiteY31" fmla="*/ 1449861 h 1648182"/>
              <a:gd name="connsiteX32" fmla="*/ 6370419 w 9662615"/>
              <a:gd name="connsiteY32" fmla="*/ 1461649 h 1648182"/>
              <a:gd name="connsiteX33" fmla="*/ 6278839 w 9662615"/>
              <a:gd name="connsiteY33" fmla="*/ 1449160 h 1648182"/>
              <a:gd name="connsiteX34" fmla="*/ 6272455 w 9662615"/>
              <a:gd name="connsiteY34" fmla="*/ 1453191 h 1648182"/>
              <a:gd name="connsiteX35" fmla="*/ 6212659 w 9662615"/>
              <a:gd name="connsiteY35" fmla="*/ 1454850 h 1648182"/>
              <a:gd name="connsiteX36" fmla="*/ 6069317 w 9662615"/>
              <a:gd name="connsiteY36" fmla="*/ 1445838 h 1648182"/>
              <a:gd name="connsiteX37" fmla="*/ 5878477 w 9662615"/>
              <a:gd name="connsiteY37" fmla="*/ 1439180 h 1648182"/>
              <a:gd name="connsiteX38" fmla="*/ 5838387 w 9662615"/>
              <a:gd name="connsiteY38" fmla="*/ 1444679 h 1648182"/>
              <a:gd name="connsiteX39" fmla="*/ 5771136 w 9662615"/>
              <a:gd name="connsiteY39" fmla="*/ 1453639 h 1648182"/>
              <a:gd name="connsiteX40" fmla="*/ 5724081 w 9662615"/>
              <a:gd name="connsiteY40" fmla="*/ 1470431 h 1648182"/>
              <a:gd name="connsiteX41" fmla="*/ 5666577 w 9662615"/>
              <a:gd name="connsiteY41" fmla="*/ 1473921 h 1648182"/>
              <a:gd name="connsiteX42" fmla="*/ 5649068 w 9662615"/>
              <a:gd name="connsiteY42" fmla="*/ 1461676 h 1648182"/>
              <a:gd name="connsiteX43" fmla="*/ 5588902 w 9662615"/>
              <a:gd name="connsiteY43" fmla="*/ 1469647 h 1648182"/>
              <a:gd name="connsiteX44" fmla="*/ 5498090 w 9662615"/>
              <a:gd name="connsiteY44" fmla="*/ 1483173 h 1648182"/>
              <a:gd name="connsiteX45" fmla="*/ 5444641 w 9662615"/>
              <a:gd name="connsiteY45" fmla="*/ 1487602 h 1648182"/>
              <a:gd name="connsiteX46" fmla="*/ 5299812 w 9662615"/>
              <a:gd name="connsiteY46" fmla="*/ 1503362 h 1648182"/>
              <a:gd name="connsiteX47" fmla="*/ 5213947 w 9662615"/>
              <a:gd name="connsiteY47" fmla="*/ 1516637 h 1648182"/>
              <a:gd name="connsiteX48" fmla="*/ 5090342 w 9662615"/>
              <a:gd name="connsiteY48" fmla="*/ 1546680 h 1648182"/>
              <a:gd name="connsiteX49" fmla="*/ 5129812 w 9662615"/>
              <a:gd name="connsiteY49" fmla="*/ 1521277 h 1648182"/>
              <a:gd name="connsiteX50" fmla="*/ 5059484 w 9662615"/>
              <a:gd name="connsiteY50" fmla="*/ 1546802 h 1648182"/>
              <a:gd name="connsiteX51" fmla="*/ 5038524 w 9662615"/>
              <a:gd name="connsiteY51" fmla="*/ 1545675 h 1648182"/>
              <a:gd name="connsiteX52" fmla="*/ 5026564 w 9662615"/>
              <a:gd name="connsiteY52" fmla="*/ 1545376 h 1648182"/>
              <a:gd name="connsiteX53" fmla="*/ 4969433 w 9662615"/>
              <a:gd name="connsiteY53" fmla="*/ 1550865 h 1648182"/>
              <a:gd name="connsiteX54" fmla="*/ 4929254 w 9662615"/>
              <a:gd name="connsiteY54" fmla="*/ 1563452 h 1648182"/>
              <a:gd name="connsiteX55" fmla="*/ 4871726 w 9662615"/>
              <a:gd name="connsiteY55" fmla="*/ 1570584 h 1648182"/>
              <a:gd name="connsiteX56" fmla="*/ 4843267 w 9662615"/>
              <a:gd name="connsiteY56" fmla="*/ 1561459 h 1648182"/>
              <a:gd name="connsiteX57" fmla="*/ 4821058 w 9662615"/>
              <a:gd name="connsiteY57" fmla="*/ 1553078 h 1648182"/>
              <a:gd name="connsiteX58" fmla="*/ 4791466 w 9662615"/>
              <a:gd name="connsiteY58" fmla="*/ 1561324 h 1648182"/>
              <a:gd name="connsiteX59" fmla="*/ 4784247 w 9662615"/>
              <a:gd name="connsiteY59" fmla="*/ 1562342 h 1648182"/>
              <a:gd name="connsiteX60" fmla="*/ 4739309 w 9662615"/>
              <a:gd name="connsiteY60" fmla="*/ 1553948 h 1648182"/>
              <a:gd name="connsiteX61" fmla="*/ 4697562 w 9662615"/>
              <a:gd name="connsiteY61" fmla="*/ 1551206 h 1648182"/>
              <a:gd name="connsiteX62" fmla="*/ 4650737 w 9662615"/>
              <a:gd name="connsiteY62" fmla="*/ 1537381 h 1648182"/>
              <a:gd name="connsiteX63" fmla="*/ 4583150 w 9662615"/>
              <a:gd name="connsiteY63" fmla="*/ 1529064 h 1648182"/>
              <a:gd name="connsiteX64" fmla="*/ 4521734 w 9662615"/>
              <a:gd name="connsiteY64" fmla="*/ 1529359 h 1648182"/>
              <a:gd name="connsiteX65" fmla="*/ 4382398 w 9662615"/>
              <a:gd name="connsiteY65" fmla="*/ 1534108 h 1648182"/>
              <a:gd name="connsiteX66" fmla="*/ 4221826 w 9662615"/>
              <a:gd name="connsiteY66" fmla="*/ 1500972 h 1648182"/>
              <a:gd name="connsiteX67" fmla="*/ 4096601 w 9662615"/>
              <a:gd name="connsiteY67" fmla="*/ 1521563 h 1648182"/>
              <a:gd name="connsiteX68" fmla="*/ 4058099 w 9662615"/>
              <a:gd name="connsiteY68" fmla="*/ 1648182 h 1648182"/>
              <a:gd name="connsiteX69" fmla="*/ 3833906 w 9662615"/>
              <a:gd name="connsiteY69" fmla="*/ 1516637 h 1648182"/>
              <a:gd name="connsiteX70" fmla="*/ 3696258 w 9662615"/>
              <a:gd name="connsiteY70" fmla="*/ 1537563 h 1648182"/>
              <a:gd name="connsiteX71" fmla="*/ 3594070 w 9662615"/>
              <a:gd name="connsiteY71" fmla="*/ 1509422 h 1648182"/>
              <a:gd name="connsiteX72" fmla="*/ 3565233 w 9662615"/>
              <a:gd name="connsiteY72" fmla="*/ 1515122 h 1648182"/>
              <a:gd name="connsiteX73" fmla="*/ 3560267 w 9662615"/>
              <a:gd name="connsiteY73" fmla="*/ 1516288 h 1648182"/>
              <a:gd name="connsiteX74" fmla="*/ 3540258 w 9662615"/>
              <a:gd name="connsiteY74" fmla="*/ 1516976 h 1648182"/>
              <a:gd name="connsiteX75" fmla="*/ 3534780 w 9662615"/>
              <a:gd name="connsiteY75" fmla="*/ 1522141 h 1648182"/>
              <a:gd name="connsiteX76" fmla="*/ 3504783 w 9662615"/>
              <a:gd name="connsiteY76" fmla="*/ 1526739 h 1648182"/>
              <a:gd name="connsiteX77" fmla="*/ 3430805 w 9662615"/>
              <a:gd name="connsiteY77" fmla="*/ 1542521 h 1648182"/>
              <a:gd name="connsiteX78" fmla="*/ 3292707 w 9662615"/>
              <a:gd name="connsiteY78" fmla="*/ 1520490 h 1648182"/>
              <a:gd name="connsiteX79" fmla="*/ 3187872 w 9662615"/>
              <a:gd name="connsiteY79" fmla="*/ 1519991 h 1648182"/>
              <a:gd name="connsiteX80" fmla="*/ 3148026 w 9662615"/>
              <a:gd name="connsiteY80" fmla="*/ 1524777 h 1648182"/>
              <a:gd name="connsiteX81" fmla="*/ 3092394 w 9662615"/>
              <a:gd name="connsiteY81" fmla="*/ 1528115 h 1648182"/>
              <a:gd name="connsiteX82" fmla="*/ 2994200 w 9662615"/>
              <a:gd name="connsiteY82" fmla="*/ 1537857 h 1648182"/>
              <a:gd name="connsiteX83" fmla="*/ 2862301 w 9662615"/>
              <a:gd name="connsiteY83" fmla="*/ 1544250 h 1648182"/>
              <a:gd name="connsiteX84" fmla="*/ 2766335 w 9662615"/>
              <a:gd name="connsiteY84" fmla="*/ 1527662 h 1648182"/>
              <a:gd name="connsiteX85" fmla="*/ 2757836 w 9662615"/>
              <a:gd name="connsiteY85" fmla="*/ 1531371 h 1648182"/>
              <a:gd name="connsiteX86" fmla="*/ 2691555 w 9662615"/>
              <a:gd name="connsiteY86" fmla="*/ 1530283 h 1648182"/>
              <a:gd name="connsiteX87" fmla="*/ 2491676 w 9662615"/>
              <a:gd name="connsiteY87" fmla="*/ 1500859 h 1648182"/>
              <a:gd name="connsiteX88" fmla="*/ 2378036 w 9662615"/>
              <a:gd name="connsiteY88" fmla="*/ 1520645 h 1648182"/>
              <a:gd name="connsiteX89" fmla="*/ 2284269 w 9662615"/>
              <a:gd name="connsiteY89" fmla="*/ 1503068 h 1648182"/>
              <a:gd name="connsiteX90" fmla="*/ 2207104 w 9662615"/>
              <a:gd name="connsiteY90" fmla="*/ 1508888 h 1648182"/>
              <a:gd name="connsiteX91" fmla="*/ 2149226 w 9662615"/>
              <a:gd name="connsiteY91" fmla="*/ 1523409 h 1648182"/>
              <a:gd name="connsiteX92" fmla="*/ 2084783 w 9662615"/>
              <a:gd name="connsiteY92" fmla="*/ 1524245 h 1648182"/>
              <a:gd name="connsiteX93" fmla="*/ 2070075 w 9662615"/>
              <a:gd name="connsiteY93" fmla="*/ 1511285 h 1648182"/>
              <a:gd name="connsiteX94" fmla="*/ 2001057 w 9662615"/>
              <a:gd name="connsiteY94" fmla="*/ 1516449 h 1648182"/>
              <a:gd name="connsiteX95" fmla="*/ 1896330 w 9662615"/>
              <a:gd name="connsiteY95" fmla="*/ 1525725 h 1648182"/>
              <a:gd name="connsiteX96" fmla="*/ 1835994 w 9662615"/>
              <a:gd name="connsiteY96" fmla="*/ 1527678 h 1648182"/>
              <a:gd name="connsiteX97" fmla="*/ 1671119 w 9662615"/>
              <a:gd name="connsiteY97" fmla="*/ 1536701 h 1648182"/>
              <a:gd name="connsiteX98" fmla="*/ 1601337 w 9662615"/>
              <a:gd name="connsiteY98" fmla="*/ 1548552 h 1648182"/>
              <a:gd name="connsiteX99" fmla="*/ 1407755 w 9662615"/>
              <a:gd name="connsiteY99" fmla="*/ 1571444 h 1648182"/>
              <a:gd name="connsiteX100" fmla="*/ 1271994 w 9662615"/>
              <a:gd name="connsiteY100" fmla="*/ 1579471 h 1648182"/>
              <a:gd name="connsiteX101" fmla="*/ 1249226 w 9662615"/>
              <a:gd name="connsiteY101" fmla="*/ 1583140 h 1648182"/>
              <a:gd name="connsiteX102" fmla="*/ 1217719 w 9662615"/>
              <a:gd name="connsiteY102" fmla="*/ 1580863 h 1648182"/>
              <a:gd name="connsiteX103" fmla="*/ 1091432 w 9662615"/>
              <a:gd name="connsiteY103" fmla="*/ 1571003 h 1648182"/>
              <a:gd name="connsiteX104" fmla="*/ 992039 w 9662615"/>
              <a:gd name="connsiteY104" fmla="*/ 1556662 h 1648182"/>
              <a:gd name="connsiteX105" fmla="*/ 868264 w 9662615"/>
              <a:gd name="connsiteY105" fmla="*/ 1566392 h 1648182"/>
              <a:gd name="connsiteX106" fmla="*/ 792765 w 9662615"/>
              <a:gd name="connsiteY106" fmla="*/ 1563102 h 1648182"/>
              <a:gd name="connsiteX107" fmla="*/ 669055 w 9662615"/>
              <a:gd name="connsiteY107" fmla="*/ 1543638 h 1648182"/>
              <a:gd name="connsiteX108" fmla="*/ 506152 w 9662615"/>
              <a:gd name="connsiteY108" fmla="*/ 1549124 h 1648182"/>
              <a:gd name="connsiteX109" fmla="*/ 472797 w 9662615"/>
              <a:gd name="connsiteY109" fmla="*/ 1568904 h 1648182"/>
              <a:gd name="connsiteX110" fmla="*/ 427864 w 9662615"/>
              <a:gd name="connsiteY110" fmla="*/ 1580848 h 1648182"/>
              <a:gd name="connsiteX111" fmla="*/ 408381 w 9662615"/>
              <a:gd name="connsiteY111" fmla="*/ 1552940 h 1648182"/>
              <a:gd name="connsiteX112" fmla="*/ 267163 w 9662615"/>
              <a:gd name="connsiteY112" fmla="*/ 1531913 h 1648182"/>
              <a:gd name="connsiteX113" fmla="*/ 196644 w 9662615"/>
              <a:gd name="connsiteY113" fmla="*/ 1524565 h 1648182"/>
              <a:gd name="connsiteX114" fmla="*/ 86819 w 9662615"/>
              <a:gd name="connsiteY114" fmla="*/ 1519517 h 1648182"/>
              <a:gd name="connsiteX115" fmla="*/ 53369 w 9662615"/>
              <a:gd name="connsiteY115" fmla="*/ 1516853 h 1648182"/>
              <a:gd name="connsiteX116" fmla="*/ 2359 w 9662615"/>
              <a:gd name="connsiteY116" fmla="*/ 1515247 h 1648182"/>
              <a:gd name="connsiteX117" fmla="*/ 0 w 9662615"/>
              <a:gd name="connsiteY117" fmla="*/ 1514932 h 1648182"/>
              <a:gd name="connsiteX118" fmla="*/ 0 w 9662615"/>
              <a:gd name="connsiteY118" fmla="*/ 0 h 1648182"/>
              <a:gd name="connsiteX0" fmla="*/ 0 w 9662615"/>
              <a:gd name="connsiteY0" fmla="*/ 0 h 1723719"/>
              <a:gd name="connsiteX1" fmla="*/ 9662615 w 9662615"/>
              <a:gd name="connsiteY1" fmla="*/ 0 h 1723719"/>
              <a:gd name="connsiteX2" fmla="*/ 9662615 w 9662615"/>
              <a:gd name="connsiteY2" fmla="*/ 1280346 h 1723719"/>
              <a:gd name="connsiteX3" fmla="*/ 9658420 w 9662615"/>
              <a:gd name="connsiteY3" fmla="*/ 1280106 h 1723719"/>
              <a:gd name="connsiteX4" fmla="*/ 9469546 w 9662615"/>
              <a:gd name="connsiteY4" fmla="*/ 1289837 h 1723719"/>
              <a:gd name="connsiteX5" fmla="*/ 9385895 w 9662615"/>
              <a:gd name="connsiteY5" fmla="*/ 1269203 h 1723719"/>
              <a:gd name="connsiteX6" fmla="*/ 9144767 w 9662615"/>
              <a:gd name="connsiteY6" fmla="*/ 1264120 h 1723719"/>
              <a:gd name="connsiteX7" fmla="*/ 8837252 w 9662615"/>
              <a:gd name="connsiteY7" fmla="*/ 1350515 h 1723719"/>
              <a:gd name="connsiteX8" fmla="*/ 8705466 w 9662615"/>
              <a:gd name="connsiteY8" fmla="*/ 1342419 h 1723719"/>
              <a:gd name="connsiteX9" fmla="*/ 8652221 w 9662615"/>
              <a:gd name="connsiteY9" fmla="*/ 1326906 h 1723719"/>
              <a:gd name="connsiteX10" fmla="*/ 8632312 w 9662615"/>
              <a:gd name="connsiteY10" fmla="*/ 1326025 h 1723719"/>
              <a:gd name="connsiteX11" fmla="*/ 8591582 w 9662615"/>
              <a:gd name="connsiteY11" fmla="*/ 1341666 h 1723719"/>
              <a:gd name="connsiteX12" fmla="*/ 8537336 w 9662615"/>
              <a:gd name="connsiteY12" fmla="*/ 1341684 h 1723719"/>
              <a:gd name="connsiteX13" fmla="*/ 8472508 w 9662615"/>
              <a:gd name="connsiteY13" fmla="*/ 1363109 h 1723719"/>
              <a:gd name="connsiteX14" fmla="*/ 8258477 w 9662615"/>
              <a:gd name="connsiteY14" fmla="*/ 1370666 h 1723719"/>
              <a:gd name="connsiteX15" fmla="*/ 8197961 w 9662615"/>
              <a:gd name="connsiteY15" fmla="*/ 1392804 h 1723719"/>
              <a:gd name="connsiteX16" fmla="*/ 8171196 w 9662615"/>
              <a:gd name="connsiteY16" fmla="*/ 1397216 h 1723719"/>
              <a:gd name="connsiteX17" fmla="*/ 8127667 w 9662615"/>
              <a:gd name="connsiteY17" fmla="*/ 1418254 h 1723719"/>
              <a:gd name="connsiteX18" fmla="*/ 7974579 w 9662615"/>
              <a:gd name="connsiteY18" fmla="*/ 1383439 h 1723719"/>
              <a:gd name="connsiteX19" fmla="*/ 7768351 w 9662615"/>
              <a:gd name="connsiteY19" fmla="*/ 1395051 h 1723719"/>
              <a:gd name="connsiteX20" fmla="*/ 7635985 w 9662615"/>
              <a:gd name="connsiteY20" fmla="*/ 1386363 h 1723719"/>
              <a:gd name="connsiteX21" fmla="*/ 7466069 w 9662615"/>
              <a:gd name="connsiteY21" fmla="*/ 1377654 h 1723719"/>
              <a:gd name="connsiteX22" fmla="*/ 7355642 w 9662615"/>
              <a:gd name="connsiteY22" fmla="*/ 1407761 h 1723719"/>
              <a:gd name="connsiteX23" fmla="*/ 7151610 w 9662615"/>
              <a:gd name="connsiteY23" fmla="*/ 1397856 h 1723719"/>
              <a:gd name="connsiteX24" fmla="*/ 7082147 w 9662615"/>
              <a:gd name="connsiteY24" fmla="*/ 1406113 h 1723719"/>
              <a:gd name="connsiteX25" fmla="*/ 7014958 w 9662615"/>
              <a:gd name="connsiteY25" fmla="*/ 1396883 h 1723719"/>
              <a:gd name="connsiteX26" fmla="*/ 6907567 w 9662615"/>
              <a:gd name="connsiteY26" fmla="*/ 1419149 h 1723719"/>
              <a:gd name="connsiteX27" fmla="*/ 6748428 w 9662615"/>
              <a:gd name="connsiteY27" fmla="*/ 1420308 h 1723719"/>
              <a:gd name="connsiteX28" fmla="*/ 6654257 w 9662615"/>
              <a:gd name="connsiteY28" fmla="*/ 1424143 h 1723719"/>
              <a:gd name="connsiteX29" fmla="*/ 6620123 w 9662615"/>
              <a:gd name="connsiteY29" fmla="*/ 1430535 h 1723719"/>
              <a:gd name="connsiteX30" fmla="*/ 6571355 w 9662615"/>
              <a:gd name="connsiteY30" fmla="*/ 1436144 h 1723719"/>
              <a:gd name="connsiteX31" fmla="*/ 6486557 w 9662615"/>
              <a:gd name="connsiteY31" fmla="*/ 1449861 h 1723719"/>
              <a:gd name="connsiteX32" fmla="*/ 6370419 w 9662615"/>
              <a:gd name="connsiteY32" fmla="*/ 1461649 h 1723719"/>
              <a:gd name="connsiteX33" fmla="*/ 6278839 w 9662615"/>
              <a:gd name="connsiteY33" fmla="*/ 1449160 h 1723719"/>
              <a:gd name="connsiteX34" fmla="*/ 6272455 w 9662615"/>
              <a:gd name="connsiteY34" fmla="*/ 1453191 h 1723719"/>
              <a:gd name="connsiteX35" fmla="*/ 6212659 w 9662615"/>
              <a:gd name="connsiteY35" fmla="*/ 1454850 h 1723719"/>
              <a:gd name="connsiteX36" fmla="*/ 6069317 w 9662615"/>
              <a:gd name="connsiteY36" fmla="*/ 1445838 h 1723719"/>
              <a:gd name="connsiteX37" fmla="*/ 5878477 w 9662615"/>
              <a:gd name="connsiteY37" fmla="*/ 1439180 h 1723719"/>
              <a:gd name="connsiteX38" fmla="*/ 5838387 w 9662615"/>
              <a:gd name="connsiteY38" fmla="*/ 1444679 h 1723719"/>
              <a:gd name="connsiteX39" fmla="*/ 5771136 w 9662615"/>
              <a:gd name="connsiteY39" fmla="*/ 1453639 h 1723719"/>
              <a:gd name="connsiteX40" fmla="*/ 5724081 w 9662615"/>
              <a:gd name="connsiteY40" fmla="*/ 1470431 h 1723719"/>
              <a:gd name="connsiteX41" fmla="*/ 5666577 w 9662615"/>
              <a:gd name="connsiteY41" fmla="*/ 1473921 h 1723719"/>
              <a:gd name="connsiteX42" fmla="*/ 5649068 w 9662615"/>
              <a:gd name="connsiteY42" fmla="*/ 1461676 h 1723719"/>
              <a:gd name="connsiteX43" fmla="*/ 5588902 w 9662615"/>
              <a:gd name="connsiteY43" fmla="*/ 1469647 h 1723719"/>
              <a:gd name="connsiteX44" fmla="*/ 5498090 w 9662615"/>
              <a:gd name="connsiteY44" fmla="*/ 1483173 h 1723719"/>
              <a:gd name="connsiteX45" fmla="*/ 5444641 w 9662615"/>
              <a:gd name="connsiteY45" fmla="*/ 1487602 h 1723719"/>
              <a:gd name="connsiteX46" fmla="*/ 5299812 w 9662615"/>
              <a:gd name="connsiteY46" fmla="*/ 1503362 h 1723719"/>
              <a:gd name="connsiteX47" fmla="*/ 5213947 w 9662615"/>
              <a:gd name="connsiteY47" fmla="*/ 1516637 h 1723719"/>
              <a:gd name="connsiteX48" fmla="*/ 5090342 w 9662615"/>
              <a:gd name="connsiteY48" fmla="*/ 1546680 h 1723719"/>
              <a:gd name="connsiteX49" fmla="*/ 5129812 w 9662615"/>
              <a:gd name="connsiteY49" fmla="*/ 1521277 h 1723719"/>
              <a:gd name="connsiteX50" fmla="*/ 5059484 w 9662615"/>
              <a:gd name="connsiteY50" fmla="*/ 1546802 h 1723719"/>
              <a:gd name="connsiteX51" fmla="*/ 5038524 w 9662615"/>
              <a:gd name="connsiteY51" fmla="*/ 1545675 h 1723719"/>
              <a:gd name="connsiteX52" fmla="*/ 5026564 w 9662615"/>
              <a:gd name="connsiteY52" fmla="*/ 1545376 h 1723719"/>
              <a:gd name="connsiteX53" fmla="*/ 4969433 w 9662615"/>
              <a:gd name="connsiteY53" fmla="*/ 1550865 h 1723719"/>
              <a:gd name="connsiteX54" fmla="*/ 4929254 w 9662615"/>
              <a:gd name="connsiteY54" fmla="*/ 1563452 h 1723719"/>
              <a:gd name="connsiteX55" fmla="*/ 4871726 w 9662615"/>
              <a:gd name="connsiteY55" fmla="*/ 1570584 h 1723719"/>
              <a:gd name="connsiteX56" fmla="*/ 4843267 w 9662615"/>
              <a:gd name="connsiteY56" fmla="*/ 1561459 h 1723719"/>
              <a:gd name="connsiteX57" fmla="*/ 4821058 w 9662615"/>
              <a:gd name="connsiteY57" fmla="*/ 1553078 h 1723719"/>
              <a:gd name="connsiteX58" fmla="*/ 4791466 w 9662615"/>
              <a:gd name="connsiteY58" fmla="*/ 1561324 h 1723719"/>
              <a:gd name="connsiteX59" fmla="*/ 4784247 w 9662615"/>
              <a:gd name="connsiteY59" fmla="*/ 1562342 h 1723719"/>
              <a:gd name="connsiteX60" fmla="*/ 4739309 w 9662615"/>
              <a:gd name="connsiteY60" fmla="*/ 1553948 h 1723719"/>
              <a:gd name="connsiteX61" fmla="*/ 4697562 w 9662615"/>
              <a:gd name="connsiteY61" fmla="*/ 1551206 h 1723719"/>
              <a:gd name="connsiteX62" fmla="*/ 4650737 w 9662615"/>
              <a:gd name="connsiteY62" fmla="*/ 1537381 h 1723719"/>
              <a:gd name="connsiteX63" fmla="*/ 4583150 w 9662615"/>
              <a:gd name="connsiteY63" fmla="*/ 1529064 h 1723719"/>
              <a:gd name="connsiteX64" fmla="*/ 4521734 w 9662615"/>
              <a:gd name="connsiteY64" fmla="*/ 1529359 h 1723719"/>
              <a:gd name="connsiteX65" fmla="*/ 4382398 w 9662615"/>
              <a:gd name="connsiteY65" fmla="*/ 1534108 h 1723719"/>
              <a:gd name="connsiteX66" fmla="*/ 4221826 w 9662615"/>
              <a:gd name="connsiteY66" fmla="*/ 1500972 h 1723719"/>
              <a:gd name="connsiteX67" fmla="*/ 4096601 w 9662615"/>
              <a:gd name="connsiteY67" fmla="*/ 1521563 h 1723719"/>
              <a:gd name="connsiteX68" fmla="*/ 3970635 w 9662615"/>
              <a:gd name="connsiteY68" fmla="*/ 1723719 h 1723719"/>
              <a:gd name="connsiteX69" fmla="*/ 3833906 w 9662615"/>
              <a:gd name="connsiteY69" fmla="*/ 1516637 h 1723719"/>
              <a:gd name="connsiteX70" fmla="*/ 3696258 w 9662615"/>
              <a:gd name="connsiteY70" fmla="*/ 1537563 h 1723719"/>
              <a:gd name="connsiteX71" fmla="*/ 3594070 w 9662615"/>
              <a:gd name="connsiteY71" fmla="*/ 1509422 h 1723719"/>
              <a:gd name="connsiteX72" fmla="*/ 3565233 w 9662615"/>
              <a:gd name="connsiteY72" fmla="*/ 1515122 h 1723719"/>
              <a:gd name="connsiteX73" fmla="*/ 3560267 w 9662615"/>
              <a:gd name="connsiteY73" fmla="*/ 1516288 h 1723719"/>
              <a:gd name="connsiteX74" fmla="*/ 3540258 w 9662615"/>
              <a:gd name="connsiteY74" fmla="*/ 1516976 h 1723719"/>
              <a:gd name="connsiteX75" fmla="*/ 3534780 w 9662615"/>
              <a:gd name="connsiteY75" fmla="*/ 1522141 h 1723719"/>
              <a:gd name="connsiteX76" fmla="*/ 3504783 w 9662615"/>
              <a:gd name="connsiteY76" fmla="*/ 1526739 h 1723719"/>
              <a:gd name="connsiteX77" fmla="*/ 3430805 w 9662615"/>
              <a:gd name="connsiteY77" fmla="*/ 1542521 h 1723719"/>
              <a:gd name="connsiteX78" fmla="*/ 3292707 w 9662615"/>
              <a:gd name="connsiteY78" fmla="*/ 1520490 h 1723719"/>
              <a:gd name="connsiteX79" fmla="*/ 3187872 w 9662615"/>
              <a:gd name="connsiteY79" fmla="*/ 1519991 h 1723719"/>
              <a:gd name="connsiteX80" fmla="*/ 3148026 w 9662615"/>
              <a:gd name="connsiteY80" fmla="*/ 1524777 h 1723719"/>
              <a:gd name="connsiteX81" fmla="*/ 3092394 w 9662615"/>
              <a:gd name="connsiteY81" fmla="*/ 1528115 h 1723719"/>
              <a:gd name="connsiteX82" fmla="*/ 2994200 w 9662615"/>
              <a:gd name="connsiteY82" fmla="*/ 1537857 h 1723719"/>
              <a:gd name="connsiteX83" fmla="*/ 2862301 w 9662615"/>
              <a:gd name="connsiteY83" fmla="*/ 1544250 h 1723719"/>
              <a:gd name="connsiteX84" fmla="*/ 2766335 w 9662615"/>
              <a:gd name="connsiteY84" fmla="*/ 1527662 h 1723719"/>
              <a:gd name="connsiteX85" fmla="*/ 2757836 w 9662615"/>
              <a:gd name="connsiteY85" fmla="*/ 1531371 h 1723719"/>
              <a:gd name="connsiteX86" fmla="*/ 2691555 w 9662615"/>
              <a:gd name="connsiteY86" fmla="*/ 1530283 h 1723719"/>
              <a:gd name="connsiteX87" fmla="*/ 2491676 w 9662615"/>
              <a:gd name="connsiteY87" fmla="*/ 1500859 h 1723719"/>
              <a:gd name="connsiteX88" fmla="*/ 2378036 w 9662615"/>
              <a:gd name="connsiteY88" fmla="*/ 1520645 h 1723719"/>
              <a:gd name="connsiteX89" fmla="*/ 2284269 w 9662615"/>
              <a:gd name="connsiteY89" fmla="*/ 1503068 h 1723719"/>
              <a:gd name="connsiteX90" fmla="*/ 2207104 w 9662615"/>
              <a:gd name="connsiteY90" fmla="*/ 1508888 h 1723719"/>
              <a:gd name="connsiteX91" fmla="*/ 2149226 w 9662615"/>
              <a:gd name="connsiteY91" fmla="*/ 1523409 h 1723719"/>
              <a:gd name="connsiteX92" fmla="*/ 2084783 w 9662615"/>
              <a:gd name="connsiteY92" fmla="*/ 1524245 h 1723719"/>
              <a:gd name="connsiteX93" fmla="*/ 2070075 w 9662615"/>
              <a:gd name="connsiteY93" fmla="*/ 1511285 h 1723719"/>
              <a:gd name="connsiteX94" fmla="*/ 2001057 w 9662615"/>
              <a:gd name="connsiteY94" fmla="*/ 1516449 h 1723719"/>
              <a:gd name="connsiteX95" fmla="*/ 1896330 w 9662615"/>
              <a:gd name="connsiteY95" fmla="*/ 1525725 h 1723719"/>
              <a:gd name="connsiteX96" fmla="*/ 1835994 w 9662615"/>
              <a:gd name="connsiteY96" fmla="*/ 1527678 h 1723719"/>
              <a:gd name="connsiteX97" fmla="*/ 1671119 w 9662615"/>
              <a:gd name="connsiteY97" fmla="*/ 1536701 h 1723719"/>
              <a:gd name="connsiteX98" fmla="*/ 1601337 w 9662615"/>
              <a:gd name="connsiteY98" fmla="*/ 1548552 h 1723719"/>
              <a:gd name="connsiteX99" fmla="*/ 1407755 w 9662615"/>
              <a:gd name="connsiteY99" fmla="*/ 1571444 h 1723719"/>
              <a:gd name="connsiteX100" fmla="*/ 1271994 w 9662615"/>
              <a:gd name="connsiteY100" fmla="*/ 1579471 h 1723719"/>
              <a:gd name="connsiteX101" fmla="*/ 1249226 w 9662615"/>
              <a:gd name="connsiteY101" fmla="*/ 1583140 h 1723719"/>
              <a:gd name="connsiteX102" fmla="*/ 1217719 w 9662615"/>
              <a:gd name="connsiteY102" fmla="*/ 1580863 h 1723719"/>
              <a:gd name="connsiteX103" fmla="*/ 1091432 w 9662615"/>
              <a:gd name="connsiteY103" fmla="*/ 1571003 h 1723719"/>
              <a:gd name="connsiteX104" fmla="*/ 992039 w 9662615"/>
              <a:gd name="connsiteY104" fmla="*/ 1556662 h 1723719"/>
              <a:gd name="connsiteX105" fmla="*/ 868264 w 9662615"/>
              <a:gd name="connsiteY105" fmla="*/ 1566392 h 1723719"/>
              <a:gd name="connsiteX106" fmla="*/ 792765 w 9662615"/>
              <a:gd name="connsiteY106" fmla="*/ 1563102 h 1723719"/>
              <a:gd name="connsiteX107" fmla="*/ 669055 w 9662615"/>
              <a:gd name="connsiteY107" fmla="*/ 1543638 h 1723719"/>
              <a:gd name="connsiteX108" fmla="*/ 506152 w 9662615"/>
              <a:gd name="connsiteY108" fmla="*/ 1549124 h 1723719"/>
              <a:gd name="connsiteX109" fmla="*/ 472797 w 9662615"/>
              <a:gd name="connsiteY109" fmla="*/ 1568904 h 1723719"/>
              <a:gd name="connsiteX110" fmla="*/ 427864 w 9662615"/>
              <a:gd name="connsiteY110" fmla="*/ 1580848 h 1723719"/>
              <a:gd name="connsiteX111" fmla="*/ 408381 w 9662615"/>
              <a:gd name="connsiteY111" fmla="*/ 1552940 h 1723719"/>
              <a:gd name="connsiteX112" fmla="*/ 267163 w 9662615"/>
              <a:gd name="connsiteY112" fmla="*/ 1531913 h 1723719"/>
              <a:gd name="connsiteX113" fmla="*/ 196644 w 9662615"/>
              <a:gd name="connsiteY113" fmla="*/ 1524565 h 1723719"/>
              <a:gd name="connsiteX114" fmla="*/ 86819 w 9662615"/>
              <a:gd name="connsiteY114" fmla="*/ 1519517 h 1723719"/>
              <a:gd name="connsiteX115" fmla="*/ 53369 w 9662615"/>
              <a:gd name="connsiteY115" fmla="*/ 1516853 h 1723719"/>
              <a:gd name="connsiteX116" fmla="*/ 2359 w 9662615"/>
              <a:gd name="connsiteY116" fmla="*/ 1515247 h 1723719"/>
              <a:gd name="connsiteX117" fmla="*/ 0 w 9662615"/>
              <a:gd name="connsiteY117" fmla="*/ 1514932 h 1723719"/>
              <a:gd name="connsiteX118" fmla="*/ 0 w 9662615"/>
              <a:gd name="connsiteY118" fmla="*/ 0 h 1723719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151610 w 9662615"/>
              <a:gd name="connsiteY23" fmla="*/ 1397856 h 1583140"/>
              <a:gd name="connsiteX24" fmla="*/ 7082147 w 9662615"/>
              <a:gd name="connsiteY24" fmla="*/ 1406113 h 1583140"/>
              <a:gd name="connsiteX25" fmla="*/ 7014958 w 9662615"/>
              <a:gd name="connsiteY25" fmla="*/ 1396883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13947 w 9662615"/>
              <a:gd name="connsiteY47" fmla="*/ 1516637 h 1583140"/>
              <a:gd name="connsiteX48" fmla="*/ 5090342 w 9662615"/>
              <a:gd name="connsiteY48" fmla="*/ 1546680 h 1583140"/>
              <a:gd name="connsiteX49" fmla="*/ 5129812 w 9662615"/>
              <a:gd name="connsiteY49" fmla="*/ 1521277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929254 w 9662615"/>
              <a:gd name="connsiteY54" fmla="*/ 1563452 h 1583140"/>
              <a:gd name="connsiteX55" fmla="*/ 4871726 w 9662615"/>
              <a:gd name="connsiteY55" fmla="*/ 1570584 h 1583140"/>
              <a:gd name="connsiteX56" fmla="*/ 4843267 w 9662615"/>
              <a:gd name="connsiteY56" fmla="*/ 1561459 h 1583140"/>
              <a:gd name="connsiteX57" fmla="*/ 4821058 w 9662615"/>
              <a:gd name="connsiteY57" fmla="*/ 1553078 h 1583140"/>
              <a:gd name="connsiteX58" fmla="*/ 4791466 w 9662615"/>
              <a:gd name="connsiteY58" fmla="*/ 1561324 h 1583140"/>
              <a:gd name="connsiteX59" fmla="*/ 4784247 w 9662615"/>
              <a:gd name="connsiteY59" fmla="*/ 1562342 h 1583140"/>
              <a:gd name="connsiteX60" fmla="*/ 4739309 w 9662615"/>
              <a:gd name="connsiteY60" fmla="*/ 1553948 h 1583140"/>
              <a:gd name="connsiteX61" fmla="*/ 4697562 w 9662615"/>
              <a:gd name="connsiteY61" fmla="*/ 1551206 h 1583140"/>
              <a:gd name="connsiteX62" fmla="*/ 4650737 w 9662615"/>
              <a:gd name="connsiteY62" fmla="*/ 1537381 h 1583140"/>
              <a:gd name="connsiteX63" fmla="*/ 4583150 w 9662615"/>
              <a:gd name="connsiteY63" fmla="*/ 1529064 h 1583140"/>
              <a:gd name="connsiteX64" fmla="*/ 4521734 w 9662615"/>
              <a:gd name="connsiteY64" fmla="*/ 1529359 h 1583140"/>
              <a:gd name="connsiteX65" fmla="*/ 4382398 w 9662615"/>
              <a:gd name="connsiteY65" fmla="*/ 1534108 h 1583140"/>
              <a:gd name="connsiteX66" fmla="*/ 4221826 w 9662615"/>
              <a:gd name="connsiteY66" fmla="*/ 1500972 h 1583140"/>
              <a:gd name="connsiteX67" fmla="*/ 4096601 w 9662615"/>
              <a:gd name="connsiteY67" fmla="*/ 1521563 h 1583140"/>
              <a:gd name="connsiteX68" fmla="*/ 4002441 w 9662615"/>
              <a:gd name="connsiteY68" fmla="*/ 1528912 h 1583140"/>
              <a:gd name="connsiteX69" fmla="*/ 3833906 w 9662615"/>
              <a:gd name="connsiteY69" fmla="*/ 1516637 h 1583140"/>
              <a:gd name="connsiteX70" fmla="*/ 3696258 w 9662615"/>
              <a:gd name="connsiteY70" fmla="*/ 1537563 h 1583140"/>
              <a:gd name="connsiteX71" fmla="*/ 3594070 w 9662615"/>
              <a:gd name="connsiteY71" fmla="*/ 1509422 h 1583140"/>
              <a:gd name="connsiteX72" fmla="*/ 3565233 w 9662615"/>
              <a:gd name="connsiteY72" fmla="*/ 1515122 h 1583140"/>
              <a:gd name="connsiteX73" fmla="*/ 3560267 w 9662615"/>
              <a:gd name="connsiteY73" fmla="*/ 1516288 h 1583140"/>
              <a:gd name="connsiteX74" fmla="*/ 3540258 w 9662615"/>
              <a:gd name="connsiteY74" fmla="*/ 1516976 h 1583140"/>
              <a:gd name="connsiteX75" fmla="*/ 3534780 w 9662615"/>
              <a:gd name="connsiteY75" fmla="*/ 1522141 h 1583140"/>
              <a:gd name="connsiteX76" fmla="*/ 3504783 w 9662615"/>
              <a:gd name="connsiteY76" fmla="*/ 1526739 h 1583140"/>
              <a:gd name="connsiteX77" fmla="*/ 3430805 w 9662615"/>
              <a:gd name="connsiteY77" fmla="*/ 1542521 h 1583140"/>
              <a:gd name="connsiteX78" fmla="*/ 3292707 w 9662615"/>
              <a:gd name="connsiteY78" fmla="*/ 1520490 h 1583140"/>
              <a:gd name="connsiteX79" fmla="*/ 3187872 w 9662615"/>
              <a:gd name="connsiteY79" fmla="*/ 1519991 h 1583140"/>
              <a:gd name="connsiteX80" fmla="*/ 3148026 w 9662615"/>
              <a:gd name="connsiteY80" fmla="*/ 1524777 h 1583140"/>
              <a:gd name="connsiteX81" fmla="*/ 3092394 w 9662615"/>
              <a:gd name="connsiteY81" fmla="*/ 1528115 h 1583140"/>
              <a:gd name="connsiteX82" fmla="*/ 2994200 w 9662615"/>
              <a:gd name="connsiteY82" fmla="*/ 1537857 h 1583140"/>
              <a:gd name="connsiteX83" fmla="*/ 2862301 w 9662615"/>
              <a:gd name="connsiteY83" fmla="*/ 1544250 h 1583140"/>
              <a:gd name="connsiteX84" fmla="*/ 2766335 w 9662615"/>
              <a:gd name="connsiteY84" fmla="*/ 1527662 h 1583140"/>
              <a:gd name="connsiteX85" fmla="*/ 2757836 w 9662615"/>
              <a:gd name="connsiteY85" fmla="*/ 1531371 h 1583140"/>
              <a:gd name="connsiteX86" fmla="*/ 2691555 w 9662615"/>
              <a:gd name="connsiteY86" fmla="*/ 1530283 h 1583140"/>
              <a:gd name="connsiteX87" fmla="*/ 2491676 w 9662615"/>
              <a:gd name="connsiteY87" fmla="*/ 1500859 h 1583140"/>
              <a:gd name="connsiteX88" fmla="*/ 2378036 w 9662615"/>
              <a:gd name="connsiteY88" fmla="*/ 1520645 h 1583140"/>
              <a:gd name="connsiteX89" fmla="*/ 2284269 w 9662615"/>
              <a:gd name="connsiteY89" fmla="*/ 1503068 h 1583140"/>
              <a:gd name="connsiteX90" fmla="*/ 2207104 w 9662615"/>
              <a:gd name="connsiteY90" fmla="*/ 1508888 h 1583140"/>
              <a:gd name="connsiteX91" fmla="*/ 2149226 w 9662615"/>
              <a:gd name="connsiteY91" fmla="*/ 1523409 h 1583140"/>
              <a:gd name="connsiteX92" fmla="*/ 2084783 w 9662615"/>
              <a:gd name="connsiteY92" fmla="*/ 1524245 h 1583140"/>
              <a:gd name="connsiteX93" fmla="*/ 2070075 w 9662615"/>
              <a:gd name="connsiteY93" fmla="*/ 1511285 h 1583140"/>
              <a:gd name="connsiteX94" fmla="*/ 2001057 w 9662615"/>
              <a:gd name="connsiteY94" fmla="*/ 1516449 h 1583140"/>
              <a:gd name="connsiteX95" fmla="*/ 1896330 w 9662615"/>
              <a:gd name="connsiteY95" fmla="*/ 1525725 h 1583140"/>
              <a:gd name="connsiteX96" fmla="*/ 1835994 w 9662615"/>
              <a:gd name="connsiteY96" fmla="*/ 1527678 h 1583140"/>
              <a:gd name="connsiteX97" fmla="*/ 1671119 w 9662615"/>
              <a:gd name="connsiteY97" fmla="*/ 1536701 h 1583140"/>
              <a:gd name="connsiteX98" fmla="*/ 1601337 w 9662615"/>
              <a:gd name="connsiteY98" fmla="*/ 1548552 h 1583140"/>
              <a:gd name="connsiteX99" fmla="*/ 1407755 w 9662615"/>
              <a:gd name="connsiteY99" fmla="*/ 1571444 h 1583140"/>
              <a:gd name="connsiteX100" fmla="*/ 1271994 w 9662615"/>
              <a:gd name="connsiteY100" fmla="*/ 1579471 h 1583140"/>
              <a:gd name="connsiteX101" fmla="*/ 1249226 w 9662615"/>
              <a:gd name="connsiteY101" fmla="*/ 1583140 h 1583140"/>
              <a:gd name="connsiteX102" fmla="*/ 1217719 w 9662615"/>
              <a:gd name="connsiteY102" fmla="*/ 1580863 h 1583140"/>
              <a:gd name="connsiteX103" fmla="*/ 1091432 w 9662615"/>
              <a:gd name="connsiteY103" fmla="*/ 1571003 h 1583140"/>
              <a:gd name="connsiteX104" fmla="*/ 992039 w 9662615"/>
              <a:gd name="connsiteY104" fmla="*/ 1556662 h 1583140"/>
              <a:gd name="connsiteX105" fmla="*/ 868264 w 9662615"/>
              <a:gd name="connsiteY105" fmla="*/ 1566392 h 1583140"/>
              <a:gd name="connsiteX106" fmla="*/ 792765 w 9662615"/>
              <a:gd name="connsiteY106" fmla="*/ 1563102 h 1583140"/>
              <a:gd name="connsiteX107" fmla="*/ 669055 w 9662615"/>
              <a:gd name="connsiteY107" fmla="*/ 1543638 h 1583140"/>
              <a:gd name="connsiteX108" fmla="*/ 506152 w 9662615"/>
              <a:gd name="connsiteY108" fmla="*/ 1549124 h 1583140"/>
              <a:gd name="connsiteX109" fmla="*/ 472797 w 9662615"/>
              <a:gd name="connsiteY109" fmla="*/ 1568904 h 1583140"/>
              <a:gd name="connsiteX110" fmla="*/ 427864 w 9662615"/>
              <a:gd name="connsiteY110" fmla="*/ 1580848 h 1583140"/>
              <a:gd name="connsiteX111" fmla="*/ 408381 w 9662615"/>
              <a:gd name="connsiteY111" fmla="*/ 1552940 h 1583140"/>
              <a:gd name="connsiteX112" fmla="*/ 267163 w 9662615"/>
              <a:gd name="connsiteY112" fmla="*/ 1531913 h 1583140"/>
              <a:gd name="connsiteX113" fmla="*/ 196644 w 9662615"/>
              <a:gd name="connsiteY113" fmla="*/ 1524565 h 1583140"/>
              <a:gd name="connsiteX114" fmla="*/ 86819 w 9662615"/>
              <a:gd name="connsiteY114" fmla="*/ 1519517 h 1583140"/>
              <a:gd name="connsiteX115" fmla="*/ 53369 w 9662615"/>
              <a:gd name="connsiteY115" fmla="*/ 1516853 h 1583140"/>
              <a:gd name="connsiteX116" fmla="*/ 2359 w 9662615"/>
              <a:gd name="connsiteY116" fmla="*/ 1515247 h 1583140"/>
              <a:gd name="connsiteX117" fmla="*/ 0 w 9662615"/>
              <a:gd name="connsiteY117" fmla="*/ 1514932 h 1583140"/>
              <a:gd name="connsiteX118" fmla="*/ 0 w 9662615"/>
              <a:gd name="connsiteY118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151610 w 9662615"/>
              <a:gd name="connsiteY23" fmla="*/ 1397856 h 1583140"/>
              <a:gd name="connsiteX24" fmla="*/ 7082147 w 9662615"/>
              <a:gd name="connsiteY24" fmla="*/ 1406113 h 1583140"/>
              <a:gd name="connsiteX25" fmla="*/ 7014958 w 9662615"/>
              <a:gd name="connsiteY25" fmla="*/ 1396883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13947 w 9662615"/>
              <a:gd name="connsiteY47" fmla="*/ 1516637 h 1583140"/>
              <a:gd name="connsiteX48" fmla="*/ 5090342 w 9662615"/>
              <a:gd name="connsiteY48" fmla="*/ 1546680 h 1583140"/>
              <a:gd name="connsiteX49" fmla="*/ 5129812 w 9662615"/>
              <a:gd name="connsiteY49" fmla="*/ 1521277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929254 w 9662615"/>
              <a:gd name="connsiteY54" fmla="*/ 1563452 h 1583140"/>
              <a:gd name="connsiteX55" fmla="*/ 4871726 w 9662615"/>
              <a:gd name="connsiteY55" fmla="*/ 1570584 h 1583140"/>
              <a:gd name="connsiteX56" fmla="*/ 4843267 w 9662615"/>
              <a:gd name="connsiteY56" fmla="*/ 1561459 h 1583140"/>
              <a:gd name="connsiteX57" fmla="*/ 4821058 w 9662615"/>
              <a:gd name="connsiteY57" fmla="*/ 1553078 h 1583140"/>
              <a:gd name="connsiteX58" fmla="*/ 4791466 w 9662615"/>
              <a:gd name="connsiteY58" fmla="*/ 1561324 h 1583140"/>
              <a:gd name="connsiteX59" fmla="*/ 4784247 w 9662615"/>
              <a:gd name="connsiteY59" fmla="*/ 1562342 h 1583140"/>
              <a:gd name="connsiteX60" fmla="*/ 4739309 w 9662615"/>
              <a:gd name="connsiteY60" fmla="*/ 1553948 h 1583140"/>
              <a:gd name="connsiteX61" fmla="*/ 4697562 w 9662615"/>
              <a:gd name="connsiteY61" fmla="*/ 1551206 h 1583140"/>
              <a:gd name="connsiteX62" fmla="*/ 4650737 w 9662615"/>
              <a:gd name="connsiteY62" fmla="*/ 1537381 h 1583140"/>
              <a:gd name="connsiteX63" fmla="*/ 4583150 w 9662615"/>
              <a:gd name="connsiteY63" fmla="*/ 1529064 h 1583140"/>
              <a:gd name="connsiteX64" fmla="*/ 4521734 w 9662615"/>
              <a:gd name="connsiteY64" fmla="*/ 1529359 h 1583140"/>
              <a:gd name="connsiteX65" fmla="*/ 4382398 w 9662615"/>
              <a:gd name="connsiteY65" fmla="*/ 1534108 h 1583140"/>
              <a:gd name="connsiteX66" fmla="*/ 4221826 w 9662615"/>
              <a:gd name="connsiteY66" fmla="*/ 1500972 h 1583140"/>
              <a:gd name="connsiteX67" fmla="*/ 4096601 w 9662615"/>
              <a:gd name="connsiteY67" fmla="*/ 1521563 h 1583140"/>
              <a:gd name="connsiteX68" fmla="*/ 4002441 w 9662615"/>
              <a:gd name="connsiteY68" fmla="*/ 1528912 h 1583140"/>
              <a:gd name="connsiteX69" fmla="*/ 3833906 w 9662615"/>
              <a:gd name="connsiteY69" fmla="*/ 1516637 h 1583140"/>
              <a:gd name="connsiteX70" fmla="*/ 3696258 w 9662615"/>
              <a:gd name="connsiteY70" fmla="*/ 1537563 h 1583140"/>
              <a:gd name="connsiteX71" fmla="*/ 3594070 w 9662615"/>
              <a:gd name="connsiteY71" fmla="*/ 1509422 h 1583140"/>
              <a:gd name="connsiteX72" fmla="*/ 3565233 w 9662615"/>
              <a:gd name="connsiteY72" fmla="*/ 1515122 h 1583140"/>
              <a:gd name="connsiteX73" fmla="*/ 3560267 w 9662615"/>
              <a:gd name="connsiteY73" fmla="*/ 1516288 h 1583140"/>
              <a:gd name="connsiteX74" fmla="*/ 3540258 w 9662615"/>
              <a:gd name="connsiteY74" fmla="*/ 1516976 h 1583140"/>
              <a:gd name="connsiteX75" fmla="*/ 3534780 w 9662615"/>
              <a:gd name="connsiteY75" fmla="*/ 1522141 h 1583140"/>
              <a:gd name="connsiteX76" fmla="*/ 3504783 w 9662615"/>
              <a:gd name="connsiteY76" fmla="*/ 1526739 h 1583140"/>
              <a:gd name="connsiteX77" fmla="*/ 3430805 w 9662615"/>
              <a:gd name="connsiteY77" fmla="*/ 1542521 h 1583140"/>
              <a:gd name="connsiteX78" fmla="*/ 3292707 w 9662615"/>
              <a:gd name="connsiteY78" fmla="*/ 1520490 h 1583140"/>
              <a:gd name="connsiteX79" fmla="*/ 3187872 w 9662615"/>
              <a:gd name="connsiteY79" fmla="*/ 1519991 h 1583140"/>
              <a:gd name="connsiteX80" fmla="*/ 3148026 w 9662615"/>
              <a:gd name="connsiteY80" fmla="*/ 1524777 h 1583140"/>
              <a:gd name="connsiteX81" fmla="*/ 3092394 w 9662615"/>
              <a:gd name="connsiteY81" fmla="*/ 1528115 h 1583140"/>
              <a:gd name="connsiteX82" fmla="*/ 2994200 w 9662615"/>
              <a:gd name="connsiteY82" fmla="*/ 1537857 h 1583140"/>
              <a:gd name="connsiteX83" fmla="*/ 2862301 w 9662615"/>
              <a:gd name="connsiteY83" fmla="*/ 1544250 h 1583140"/>
              <a:gd name="connsiteX84" fmla="*/ 2766335 w 9662615"/>
              <a:gd name="connsiteY84" fmla="*/ 1527662 h 1583140"/>
              <a:gd name="connsiteX85" fmla="*/ 2757836 w 9662615"/>
              <a:gd name="connsiteY85" fmla="*/ 1531371 h 1583140"/>
              <a:gd name="connsiteX86" fmla="*/ 2691555 w 9662615"/>
              <a:gd name="connsiteY86" fmla="*/ 1530283 h 1583140"/>
              <a:gd name="connsiteX87" fmla="*/ 2491676 w 9662615"/>
              <a:gd name="connsiteY87" fmla="*/ 1500859 h 1583140"/>
              <a:gd name="connsiteX88" fmla="*/ 2378036 w 9662615"/>
              <a:gd name="connsiteY88" fmla="*/ 1520645 h 1583140"/>
              <a:gd name="connsiteX89" fmla="*/ 2284269 w 9662615"/>
              <a:gd name="connsiteY89" fmla="*/ 1503068 h 1583140"/>
              <a:gd name="connsiteX90" fmla="*/ 2207104 w 9662615"/>
              <a:gd name="connsiteY90" fmla="*/ 1508888 h 1583140"/>
              <a:gd name="connsiteX91" fmla="*/ 2149226 w 9662615"/>
              <a:gd name="connsiteY91" fmla="*/ 1523409 h 1583140"/>
              <a:gd name="connsiteX92" fmla="*/ 2084783 w 9662615"/>
              <a:gd name="connsiteY92" fmla="*/ 1524245 h 1583140"/>
              <a:gd name="connsiteX93" fmla="*/ 2070075 w 9662615"/>
              <a:gd name="connsiteY93" fmla="*/ 1511285 h 1583140"/>
              <a:gd name="connsiteX94" fmla="*/ 2001057 w 9662615"/>
              <a:gd name="connsiteY94" fmla="*/ 1516449 h 1583140"/>
              <a:gd name="connsiteX95" fmla="*/ 1896330 w 9662615"/>
              <a:gd name="connsiteY95" fmla="*/ 1525725 h 1583140"/>
              <a:gd name="connsiteX96" fmla="*/ 1835994 w 9662615"/>
              <a:gd name="connsiteY96" fmla="*/ 1527678 h 1583140"/>
              <a:gd name="connsiteX97" fmla="*/ 1671119 w 9662615"/>
              <a:gd name="connsiteY97" fmla="*/ 1536701 h 1583140"/>
              <a:gd name="connsiteX98" fmla="*/ 1601337 w 9662615"/>
              <a:gd name="connsiteY98" fmla="*/ 1548552 h 1583140"/>
              <a:gd name="connsiteX99" fmla="*/ 1407755 w 9662615"/>
              <a:gd name="connsiteY99" fmla="*/ 1571444 h 1583140"/>
              <a:gd name="connsiteX100" fmla="*/ 1271994 w 9662615"/>
              <a:gd name="connsiteY100" fmla="*/ 1579471 h 1583140"/>
              <a:gd name="connsiteX101" fmla="*/ 1249226 w 9662615"/>
              <a:gd name="connsiteY101" fmla="*/ 1583140 h 1583140"/>
              <a:gd name="connsiteX102" fmla="*/ 1217719 w 9662615"/>
              <a:gd name="connsiteY102" fmla="*/ 1580863 h 1583140"/>
              <a:gd name="connsiteX103" fmla="*/ 1091432 w 9662615"/>
              <a:gd name="connsiteY103" fmla="*/ 1571003 h 1583140"/>
              <a:gd name="connsiteX104" fmla="*/ 992039 w 9662615"/>
              <a:gd name="connsiteY104" fmla="*/ 1556662 h 1583140"/>
              <a:gd name="connsiteX105" fmla="*/ 868264 w 9662615"/>
              <a:gd name="connsiteY105" fmla="*/ 1566392 h 1583140"/>
              <a:gd name="connsiteX106" fmla="*/ 792765 w 9662615"/>
              <a:gd name="connsiteY106" fmla="*/ 1563102 h 1583140"/>
              <a:gd name="connsiteX107" fmla="*/ 669055 w 9662615"/>
              <a:gd name="connsiteY107" fmla="*/ 1543638 h 1583140"/>
              <a:gd name="connsiteX108" fmla="*/ 506152 w 9662615"/>
              <a:gd name="connsiteY108" fmla="*/ 1549124 h 1583140"/>
              <a:gd name="connsiteX109" fmla="*/ 472797 w 9662615"/>
              <a:gd name="connsiteY109" fmla="*/ 1568904 h 1583140"/>
              <a:gd name="connsiteX110" fmla="*/ 427864 w 9662615"/>
              <a:gd name="connsiteY110" fmla="*/ 1580848 h 1583140"/>
              <a:gd name="connsiteX111" fmla="*/ 408381 w 9662615"/>
              <a:gd name="connsiteY111" fmla="*/ 1552940 h 1583140"/>
              <a:gd name="connsiteX112" fmla="*/ 267163 w 9662615"/>
              <a:gd name="connsiteY112" fmla="*/ 1531913 h 1583140"/>
              <a:gd name="connsiteX113" fmla="*/ 196644 w 9662615"/>
              <a:gd name="connsiteY113" fmla="*/ 1524565 h 1583140"/>
              <a:gd name="connsiteX114" fmla="*/ 86819 w 9662615"/>
              <a:gd name="connsiteY114" fmla="*/ 1519517 h 1583140"/>
              <a:gd name="connsiteX115" fmla="*/ 53369 w 9662615"/>
              <a:gd name="connsiteY115" fmla="*/ 1516853 h 1583140"/>
              <a:gd name="connsiteX116" fmla="*/ 2359 w 9662615"/>
              <a:gd name="connsiteY116" fmla="*/ 1515247 h 1583140"/>
              <a:gd name="connsiteX117" fmla="*/ 0 w 9662615"/>
              <a:gd name="connsiteY117" fmla="*/ 1514932 h 1583140"/>
              <a:gd name="connsiteX118" fmla="*/ 0 w 9662615"/>
              <a:gd name="connsiteY118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151610 w 9662615"/>
              <a:gd name="connsiteY23" fmla="*/ 1397856 h 1583140"/>
              <a:gd name="connsiteX24" fmla="*/ 7082147 w 9662615"/>
              <a:gd name="connsiteY24" fmla="*/ 1406113 h 1583140"/>
              <a:gd name="connsiteX25" fmla="*/ 7014958 w 9662615"/>
              <a:gd name="connsiteY25" fmla="*/ 1396883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13947 w 9662615"/>
              <a:gd name="connsiteY47" fmla="*/ 1516637 h 1583140"/>
              <a:gd name="connsiteX48" fmla="*/ 5090342 w 9662615"/>
              <a:gd name="connsiteY48" fmla="*/ 1546680 h 1583140"/>
              <a:gd name="connsiteX49" fmla="*/ 5129812 w 9662615"/>
              <a:gd name="connsiteY49" fmla="*/ 1521277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929254 w 9662615"/>
              <a:gd name="connsiteY54" fmla="*/ 1563452 h 1583140"/>
              <a:gd name="connsiteX55" fmla="*/ 4871726 w 9662615"/>
              <a:gd name="connsiteY55" fmla="*/ 1570584 h 1583140"/>
              <a:gd name="connsiteX56" fmla="*/ 4843267 w 9662615"/>
              <a:gd name="connsiteY56" fmla="*/ 1561459 h 1583140"/>
              <a:gd name="connsiteX57" fmla="*/ 4821058 w 9662615"/>
              <a:gd name="connsiteY57" fmla="*/ 1553078 h 1583140"/>
              <a:gd name="connsiteX58" fmla="*/ 4791466 w 9662615"/>
              <a:gd name="connsiteY58" fmla="*/ 1561324 h 1583140"/>
              <a:gd name="connsiteX59" fmla="*/ 4784247 w 9662615"/>
              <a:gd name="connsiteY59" fmla="*/ 1562342 h 1583140"/>
              <a:gd name="connsiteX60" fmla="*/ 4739309 w 9662615"/>
              <a:gd name="connsiteY60" fmla="*/ 1553948 h 1583140"/>
              <a:gd name="connsiteX61" fmla="*/ 4697562 w 9662615"/>
              <a:gd name="connsiteY61" fmla="*/ 1551206 h 1583140"/>
              <a:gd name="connsiteX62" fmla="*/ 4650737 w 9662615"/>
              <a:gd name="connsiteY62" fmla="*/ 1537381 h 1583140"/>
              <a:gd name="connsiteX63" fmla="*/ 4583150 w 9662615"/>
              <a:gd name="connsiteY63" fmla="*/ 1529064 h 1583140"/>
              <a:gd name="connsiteX64" fmla="*/ 4521734 w 9662615"/>
              <a:gd name="connsiteY64" fmla="*/ 1529359 h 1583140"/>
              <a:gd name="connsiteX65" fmla="*/ 4382398 w 9662615"/>
              <a:gd name="connsiteY65" fmla="*/ 1534108 h 1583140"/>
              <a:gd name="connsiteX66" fmla="*/ 4221826 w 9662615"/>
              <a:gd name="connsiteY66" fmla="*/ 1500972 h 1583140"/>
              <a:gd name="connsiteX67" fmla="*/ 4096601 w 9662615"/>
              <a:gd name="connsiteY67" fmla="*/ 1521563 h 1583140"/>
              <a:gd name="connsiteX68" fmla="*/ 4002441 w 9662615"/>
              <a:gd name="connsiteY68" fmla="*/ 1528912 h 1583140"/>
              <a:gd name="connsiteX69" fmla="*/ 3833906 w 9662615"/>
              <a:gd name="connsiteY69" fmla="*/ 1516637 h 1583140"/>
              <a:gd name="connsiteX70" fmla="*/ 3696258 w 9662615"/>
              <a:gd name="connsiteY70" fmla="*/ 1537563 h 1583140"/>
              <a:gd name="connsiteX71" fmla="*/ 3594070 w 9662615"/>
              <a:gd name="connsiteY71" fmla="*/ 1509422 h 1583140"/>
              <a:gd name="connsiteX72" fmla="*/ 3565233 w 9662615"/>
              <a:gd name="connsiteY72" fmla="*/ 1515122 h 1583140"/>
              <a:gd name="connsiteX73" fmla="*/ 3560267 w 9662615"/>
              <a:gd name="connsiteY73" fmla="*/ 1516288 h 1583140"/>
              <a:gd name="connsiteX74" fmla="*/ 3540258 w 9662615"/>
              <a:gd name="connsiteY74" fmla="*/ 1516976 h 1583140"/>
              <a:gd name="connsiteX75" fmla="*/ 3534780 w 9662615"/>
              <a:gd name="connsiteY75" fmla="*/ 1522141 h 1583140"/>
              <a:gd name="connsiteX76" fmla="*/ 3504783 w 9662615"/>
              <a:gd name="connsiteY76" fmla="*/ 1526739 h 1583140"/>
              <a:gd name="connsiteX77" fmla="*/ 3430805 w 9662615"/>
              <a:gd name="connsiteY77" fmla="*/ 1542521 h 1583140"/>
              <a:gd name="connsiteX78" fmla="*/ 3292707 w 9662615"/>
              <a:gd name="connsiteY78" fmla="*/ 1520490 h 1583140"/>
              <a:gd name="connsiteX79" fmla="*/ 3187872 w 9662615"/>
              <a:gd name="connsiteY79" fmla="*/ 1519991 h 1583140"/>
              <a:gd name="connsiteX80" fmla="*/ 3148026 w 9662615"/>
              <a:gd name="connsiteY80" fmla="*/ 1524777 h 1583140"/>
              <a:gd name="connsiteX81" fmla="*/ 3092394 w 9662615"/>
              <a:gd name="connsiteY81" fmla="*/ 1528115 h 1583140"/>
              <a:gd name="connsiteX82" fmla="*/ 2994200 w 9662615"/>
              <a:gd name="connsiteY82" fmla="*/ 1537857 h 1583140"/>
              <a:gd name="connsiteX83" fmla="*/ 2862301 w 9662615"/>
              <a:gd name="connsiteY83" fmla="*/ 1544250 h 1583140"/>
              <a:gd name="connsiteX84" fmla="*/ 2766335 w 9662615"/>
              <a:gd name="connsiteY84" fmla="*/ 1527662 h 1583140"/>
              <a:gd name="connsiteX85" fmla="*/ 2757836 w 9662615"/>
              <a:gd name="connsiteY85" fmla="*/ 1531371 h 1583140"/>
              <a:gd name="connsiteX86" fmla="*/ 2691555 w 9662615"/>
              <a:gd name="connsiteY86" fmla="*/ 1530283 h 1583140"/>
              <a:gd name="connsiteX87" fmla="*/ 2491676 w 9662615"/>
              <a:gd name="connsiteY87" fmla="*/ 1500859 h 1583140"/>
              <a:gd name="connsiteX88" fmla="*/ 2378036 w 9662615"/>
              <a:gd name="connsiteY88" fmla="*/ 1520645 h 1583140"/>
              <a:gd name="connsiteX89" fmla="*/ 2284269 w 9662615"/>
              <a:gd name="connsiteY89" fmla="*/ 1503068 h 1583140"/>
              <a:gd name="connsiteX90" fmla="*/ 2207104 w 9662615"/>
              <a:gd name="connsiteY90" fmla="*/ 1508888 h 1583140"/>
              <a:gd name="connsiteX91" fmla="*/ 2149226 w 9662615"/>
              <a:gd name="connsiteY91" fmla="*/ 1523409 h 1583140"/>
              <a:gd name="connsiteX92" fmla="*/ 2084783 w 9662615"/>
              <a:gd name="connsiteY92" fmla="*/ 1524245 h 1583140"/>
              <a:gd name="connsiteX93" fmla="*/ 2070075 w 9662615"/>
              <a:gd name="connsiteY93" fmla="*/ 1511285 h 1583140"/>
              <a:gd name="connsiteX94" fmla="*/ 2001057 w 9662615"/>
              <a:gd name="connsiteY94" fmla="*/ 1516449 h 1583140"/>
              <a:gd name="connsiteX95" fmla="*/ 1896330 w 9662615"/>
              <a:gd name="connsiteY95" fmla="*/ 1525725 h 1583140"/>
              <a:gd name="connsiteX96" fmla="*/ 1835994 w 9662615"/>
              <a:gd name="connsiteY96" fmla="*/ 1527678 h 1583140"/>
              <a:gd name="connsiteX97" fmla="*/ 1671119 w 9662615"/>
              <a:gd name="connsiteY97" fmla="*/ 1536701 h 1583140"/>
              <a:gd name="connsiteX98" fmla="*/ 1601337 w 9662615"/>
              <a:gd name="connsiteY98" fmla="*/ 1548552 h 1583140"/>
              <a:gd name="connsiteX99" fmla="*/ 1407755 w 9662615"/>
              <a:gd name="connsiteY99" fmla="*/ 1571444 h 1583140"/>
              <a:gd name="connsiteX100" fmla="*/ 1271994 w 9662615"/>
              <a:gd name="connsiteY100" fmla="*/ 1579471 h 1583140"/>
              <a:gd name="connsiteX101" fmla="*/ 1249226 w 9662615"/>
              <a:gd name="connsiteY101" fmla="*/ 1583140 h 1583140"/>
              <a:gd name="connsiteX102" fmla="*/ 1217719 w 9662615"/>
              <a:gd name="connsiteY102" fmla="*/ 1580863 h 1583140"/>
              <a:gd name="connsiteX103" fmla="*/ 1091432 w 9662615"/>
              <a:gd name="connsiteY103" fmla="*/ 1571003 h 1583140"/>
              <a:gd name="connsiteX104" fmla="*/ 992039 w 9662615"/>
              <a:gd name="connsiteY104" fmla="*/ 1556662 h 1583140"/>
              <a:gd name="connsiteX105" fmla="*/ 868264 w 9662615"/>
              <a:gd name="connsiteY105" fmla="*/ 1566392 h 1583140"/>
              <a:gd name="connsiteX106" fmla="*/ 792765 w 9662615"/>
              <a:gd name="connsiteY106" fmla="*/ 1563102 h 1583140"/>
              <a:gd name="connsiteX107" fmla="*/ 669055 w 9662615"/>
              <a:gd name="connsiteY107" fmla="*/ 1543638 h 1583140"/>
              <a:gd name="connsiteX108" fmla="*/ 506152 w 9662615"/>
              <a:gd name="connsiteY108" fmla="*/ 1549124 h 1583140"/>
              <a:gd name="connsiteX109" fmla="*/ 472797 w 9662615"/>
              <a:gd name="connsiteY109" fmla="*/ 1568904 h 1583140"/>
              <a:gd name="connsiteX110" fmla="*/ 427864 w 9662615"/>
              <a:gd name="connsiteY110" fmla="*/ 1580848 h 1583140"/>
              <a:gd name="connsiteX111" fmla="*/ 408381 w 9662615"/>
              <a:gd name="connsiteY111" fmla="*/ 1552940 h 1583140"/>
              <a:gd name="connsiteX112" fmla="*/ 267163 w 9662615"/>
              <a:gd name="connsiteY112" fmla="*/ 1531913 h 1583140"/>
              <a:gd name="connsiteX113" fmla="*/ 196644 w 9662615"/>
              <a:gd name="connsiteY113" fmla="*/ 1524565 h 1583140"/>
              <a:gd name="connsiteX114" fmla="*/ 86819 w 9662615"/>
              <a:gd name="connsiteY114" fmla="*/ 1519517 h 1583140"/>
              <a:gd name="connsiteX115" fmla="*/ 53369 w 9662615"/>
              <a:gd name="connsiteY115" fmla="*/ 1516853 h 1583140"/>
              <a:gd name="connsiteX116" fmla="*/ 2359 w 9662615"/>
              <a:gd name="connsiteY116" fmla="*/ 1515247 h 1583140"/>
              <a:gd name="connsiteX117" fmla="*/ 0 w 9662615"/>
              <a:gd name="connsiteY117" fmla="*/ 1514932 h 1583140"/>
              <a:gd name="connsiteX118" fmla="*/ 0 w 9662615"/>
              <a:gd name="connsiteY118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151610 w 9662615"/>
              <a:gd name="connsiteY23" fmla="*/ 1397856 h 1583140"/>
              <a:gd name="connsiteX24" fmla="*/ 7082147 w 9662615"/>
              <a:gd name="connsiteY24" fmla="*/ 1406113 h 1583140"/>
              <a:gd name="connsiteX25" fmla="*/ 7014958 w 9662615"/>
              <a:gd name="connsiteY25" fmla="*/ 1396883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13947 w 9662615"/>
              <a:gd name="connsiteY47" fmla="*/ 1516637 h 1583140"/>
              <a:gd name="connsiteX48" fmla="*/ 5090342 w 9662615"/>
              <a:gd name="connsiteY48" fmla="*/ 1546680 h 1583140"/>
              <a:gd name="connsiteX49" fmla="*/ 5129812 w 9662615"/>
              <a:gd name="connsiteY49" fmla="*/ 1521277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929254 w 9662615"/>
              <a:gd name="connsiteY54" fmla="*/ 1563452 h 1583140"/>
              <a:gd name="connsiteX55" fmla="*/ 4871726 w 9662615"/>
              <a:gd name="connsiteY55" fmla="*/ 1570584 h 1583140"/>
              <a:gd name="connsiteX56" fmla="*/ 4843267 w 9662615"/>
              <a:gd name="connsiteY56" fmla="*/ 1561459 h 1583140"/>
              <a:gd name="connsiteX57" fmla="*/ 4821058 w 9662615"/>
              <a:gd name="connsiteY57" fmla="*/ 1553078 h 1583140"/>
              <a:gd name="connsiteX58" fmla="*/ 4791466 w 9662615"/>
              <a:gd name="connsiteY58" fmla="*/ 1561324 h 1583140"/>
              <a:gd name="connsiteX59" fmla="*/ 4784247 w 9662615"/>
              <a:gd name="connsiteY59" fmla="*/ 1562342 h 1583140"/>
              <a:gd name="connsiteX60" fmla="*/ 4739309 w 9662615"/>
              <a:gd name="connsiteY60" fmla="*/ 1553948 h 1583140"/>
              <a:gd name="connsiteX61" fmla="*/ 4697562 w 9662615"/>
              <a:gd name="connsiteY61" fmla="*/ 1551206 h 1583140"/>
              <a:gd name="connsiteX62" fmla="*/ 4650737 w 9662615"/>
              <a:gd name="connsiteY62" fmla="*/ 1537381 h 1583140"/>
              <a:gd name="connsiteX63" fmla="*/ 4583150 w 9662615"/>
              <a:gd name="connsiteY63" fmla="*/ 1529064 h 1583140"/>
              <a:gd name="connsiteX64" fmla="*/ 4521734 w 9662615"/>
              <a:gd name="connsiteY64" fmla="*/ 1529359 h 1583140"/>
              <a:gd name="connsiteX65" fmla="*/ 4382398 w 9662615"/>
              <a:gd name="connsiteY65" fmla="*/ 1534108 h 1583140"/>
              <a:gd name="connsiteX66" fmla="*/ 4221826 w 9662615"/>
              <a:gd name="connsiteY66" fmla="*/ 1500972 h 1583140"/>
              <a:gd name="connsiteX67" fmla="*/ 4096601 w 9662615"/>
              <a:gd name="connsiteY67" fmla="*/ 1521563 h 1583140"/>
              <a:gd name="connsiteX68" fmla="*/ 4002441 w 9662615"/>
              <a:gd name="connsiteY68" fmla="*/ 1528912 h 1583140"/>
              <a:gd name="connsiteX69" fmla="*/ 3833906 w 9662615"/>
              <a:gd name="connsiteY69" fmla="*/ 1516637 h 1583140"/>
              <a:gd name="connsiteX70" fmla="*/ 3696258 w 9662615"/>
              <a:gd name="connsiteY70" fmla="*/ 1537563 h 1583140"/>
              <a:gd name="connsiteX71" fmla="*/ 3594070 w 9662615"/>
              <a:gd name="connsiteY71" fmla="*/ 1509422 h 1583140"/>
              <a:gd name="connsiteX72" fmla="*/ 3565233 w 9662615"/>
              <a:gd name="connsiteY72" fmla="*/ 1515122 h 1583140"/>
              <a:gd name="connsiteX73" fmla="*/ 3560267 w 9662615"/>
              <a:gd name="connsiteY73" fmla="*/ 1516288 h 1583140"/>
              <a:gd name="connsiteX74" fmla="*/ 3540258 w 9662615"/>
              <a:gd name="connsiteY74" fmla="*/ 1516976 h 1583140"/>
              <a:gd name="connsiteX75" fmla="*/ 3534780 w 9662615"/>
              <a:gd name="connsiteY75" fmla="*/ 1522141 h 1583140"/>
              <a:gd name="connsiteX76" fmla="*/ 3504783 w 9662615"/>
              <a:gd name="connsiteY76" fmla="*/ 1526739 h 1583140"/>
              <a:gd name="connsiteX77" fmla="*/ 3430805 w 9662615"/>
              <a:gd name="connsiteY77" fmla="*/ 1542521 h 1583140"/>
              <a:gd name="connsiteX78" fmla="*/ 3292707 w 9662615"/>
              <a:gd name="connsiteY78" fmla="*/ 1520490 h 1583140"/>
              <a:gd name="connsiteX79" fmla="*/ 3187872 w 9662615"/>
              <a:gd name="connsiteY79" fmla="*/ 1519991 h 1583140"/>
              <a:gd name="connsiteX80" fmla="*/ 3148026 w 9662615"/>
              <a:gd name="connsiteY80" fmla="*/ 1524777 h 1583140"/>
              <a:gd name="connsiteX81" fmla="*/ 3092394 w 9662615"/>
              <a:gd name="connsiteY81" fmla="*/ 1528115 h 1583140"/>
              <a:gd name="connsiteX82" fmla="*/ 2994200 w 9662615"/>
              <a:gd name="connsiteY82" fmla="*/ 1537857 h 1583140"/>
              <a:gd name="connsiteX83" fmla="*/ 2862301 w 9662615"/>
              <a:gd name="connsiteY83" fmla="*/ 1544250 h 1583140"/>
              <a:gd name="connsiteX84" fmla="*/ 2766335 w 9662615"/>
              <a:gd name="connsiteY84" fmla="*/ 1527662 h 1583140"/>
              <a:gd name="connsiteX85" fmla="*/ 2757836 w 9662615"/>
              <a:gd name="connsiteY85" fmla="*/ 1531371 h 1583140"/>
              <a:gd name="connsiteX86" fmla="*/ 2691555 w 9662615"/>
              <a:gd name="connsiteY86" fmla="*/ 1530283 h 1583140"/>
              <a:gd name="connsiteX87" fmla="*/ 2491676 w 9662615"/>
              <a:gd name="connsiteY87" fmla="*/ 1500859 h 1583140"/>
              <a:gd name="connsiteX88" fmla="*/ 2378036 w 9662615"/>
              <a:gd name="connsiteY88" fmla="*/ 1520645 h 1583140"/>
              <a:gd name="connsiteX89" fmla="*/ 2284269 w 9662615"/>
              <a:gd name="connsiteY89" fmla="*/ 1503068 h 1583140"/>
              <a:gd name="connsiteX90" fmla="*/ 2207104 w 9662615"/>
              <a:gd name="connsiteY90" fmla="*/ 1508888 h 1583140"/>
              <a:gd name="connsiteX91" fmla="*/ 2149226 w 9662615"/>
              <a:gd name="connsiteY91" fmla="*/ 1523409 h 1583140"/>
              <a:gd name="connsiteX92" fmla="*/ 2084783 w 9662615"/>
              <a:gd name="connsiteY92" fmla="*/ 1524245 h 1583140"/>
              <a:gd name="connsiteX93" fmla="*/ 2070075 w 9662615"/>
              <a:gd name="connsiteY93" fmla="*/ 1511285 h 1583140"/>
              <a:gd name="connsiteX94" fmla="*/ 2001057 w 9662615"/>
              <a:gd name="connsiteY94" fmla="*/ 1516449 h 1583140"/>
              <a:gd name="connsiteX95" fmla="*/ 1896330 w 9662615"/>
              <a:gd name="connsiteY95" fmla="*/ 1525725 h 1583140"/>
              <a:gd name="connsiteX96" fmla="*/ 1835994 w 9662615"/>
              <a:gd name="connsiteY96" fmla="*/ 1527678 h 1583140"/>
              <a:gd name="connsiteX97" fmla="*/ 1671119 w 9662615"/>
              <a:gd name="connsiteY97" fmla="*/ 1536701 h 1583140"/>
              <a:gd name="connsiteX98" fmla="*/ 1601337 w 9662615"/>
              <a:gd name="connsiteY98" fmla="*/ 1548552 h 1583140"/>
              <a:gd name="connsiteX99" fmla="*/ 1407755 w 9662615"/>
              <a:gd name="connsiteY99" fmla="*/ 1571444 h 1583140"/>
              <a:gd name="connsiteX100" fmla="*/ 1271994 w 9662615"/>
              <a:gd name="connsiteY100" fmla="*/ 1579471 h 1583140"/>
              <a:gd name="connsiteX101" fmla="*/ 1249226 w 9662615"/>
              <a:gd name="connsiteY101" fmla="*/ 1583140 h 1583140"/>
              <a:gd name="connsiteX102" fmla="*/ 1217719 w 9662615"/>
              <a:gd name="connsiteY102" fmla="*/ 1580863 h 1583140"/>
              <a:gd name="connsiteX103" fmla="*/ 1091432 w 9662615"/>
              <a:gd name="connsiteY103" fmla="*/ 1571003 h 1583140"/>
              <a:gd name="connsiteX104" fmla="*/ 992039 w 9662615"/>
              <a:gd name="connsiteY104" fmla="*/ 1556662 h 1583140"/>
              <a:gd name="connsiteX105" fmla="*/ 868264 w 9662615"/>
              <a:gd name="connsiteY105" fmla="*/ 1566392 h 1583140"/>
              <a:gd name="connsiteX106" fmla="*/ 792765 w 9662615"/>
              <a:gd name="connsiteY106" fmla="*/ 1563102 h 1583140"/>
              <a:gd name="connsiteX107" fmla="*/ 669055 w 9662615"/>
              <a:gd name="connsiteY107" fmla="*/ 1543638 h 1583140"/>
              <a:gd name="connsiteX108" fmla="*/ 506152 w 9662615"/>
              <a:gd name="connsiteY108" fmla="*/ 1549124 h 1583140"/>
              <a:gd name="connsiteX109" fmla="*/ 472797 w 9662615"/>
              <a:gd name="connsiteY109" fmla="*/ 1568904 h 1583140"/>
              <a:gd name="connsiteX110" fmla="*/ 427864 w 9662615"/>
              <a:gd name="connsiteY110" fmla="*/ 1580848 h 1583140"/>
              <a:gd name="connsiteX111" fmla="*/ 408381 w 9662615"/>
              <a:gd name="connsiteY111" fmla="*/ 1552940 h 1583140"/>
              <a:gd name="connsiteX112" fmla="*/ 267163 w 9662615"/>
              <a:gd name="connsiteY112" fmla="*/ 1531913 h 1583140"/>
              <a:gd name="connsiteX113" fmla="*/ 196644 w 9662615"/>
              <a:gd name="connsiteY113" fmla="*/ 1524565 h 1583140"/>
              <a:gd name="connsiteX114" fmla="*/ 86819 w 9662615"/>
              <a:gd name="connsiteY114" fmla="*/ 1519517 h 1583140"/>
              <a:gd name="connsiteX115" fmla="*/ 53369 w 9662615"/>
              <a:gd name="connsiteY115" fmla="*/ 1516853 h 1583140"/>
              <a:gd name="connsiteX116" fmla="*/ 2359 w 9662615"/>
              <a:gd name="connsiteY116" fmla="*/ 1515247 h 1583140"/>
              <a:gd name="connsiteX117" fmla="*/ 0 w 9662615"/>
              <a:gd name="connsiteY117" fmla="*/ 1514932 h 1583140"/>
              <a:gd name="connsiteX118" fmla="*/ 0 w 9662615"/>
              <a:gd name="connsiteY118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151610 w 9662615"/>
              <a:gd name="connsiteY23" fmla="*/ 1397856 h 1583140"/>
              <a:gd name="connsiteX24" fmla="*/ 7082147 w 9662615"/>
              <a:gd name="connsiteY24" fmla="*/ 1406113 h 1583140"/>
              <a:gd name="connsiteX25" fmla="*/ 7014958 w 9662615"/>
              <a:gd name="connsiteY25" fmla="*/ 1396883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13947 w 9662615"/>
              <a:gd name="connsiteY47" fmla="*/ 1516637 h 1583140"/>
              <a:gd name="connsiteX48" fmla="*/ 5090342 w 9662615"/>
              <a:gd name="connsiteY48" fmla="*/ 1546680 h 1583140"/>
              <a:gd name="connsiteX49" fmla="*/ 5129812 w 9662615"/>
              <a:gd name="connsiteY49" fmla="*/ 1521277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929254 w 9662615"/>
              <a:gd name="connsiteY54" fmla="*/ 1563452 h 1583140"/>
              <a:gd name="connsiteX55" fmla="*/ 4871726 w 9662615"/>
              <a:gd name="connsiteY55" fmla="*/ 1570584 h 1583140"/>
              <a:gd name="connsiteX56" fmla="*/ 4843267 w 9662615"/>
              <a:gd name="connsiteY56" fmla="*/ 1561459 h 1583140"/>
              <a:gd name="connsiteX57" fmla="*/ 4821058 w 9662615"/>
              <a:gd name="connsiteY57" fmla="*/ 1553078 h 1583140"/>
              <a:gd name="connsiteX58" fmla="*/ 4791466 w 9662615"/>
              <a:gd name="connsiteY58" fmla="*/ 1561324 h 1583140"/>
              <a:gd name="connsiteX59" fmla="*/ 4784247 w 9662615"/>
              <a:gd name="connsiteY59" fmla="*/ 1562342 h 1583140"/>
              <a:gd name="connsiteX60" fmla="*/ 4739309 w 9662615"/>
              <a:gd name="connsiteY60" fmla="*/ 1553948 h 1583140"/>
              <a:gd name="connsiteX61" fmla="*/ 4697562 w 9662615"/>
              <a:gd name="connsiteY61" fmla="*/ 1551206 h 1583140"/>
              <a:gd name="connsiteX62" fmla="*/ 4650737 w 9662615"/>
              <a:gd name="connsiteY62" fmla="*/ 1537381 h 1583140"/>
              <a:gd name="connsiteX63" fmla="*/ 4583150 w 9662615"/>
              <a:gd name="connsiteY63" fmla="*/ 1529064 h 1583140"/>
              <a:gd name="connsiteX64" fmla="*/ 4521734 w 9662615"/>
              <a:gd name="connsiteY64" fmla="*/ 1529359 h 1583140"/>
              <a:gd name="connsiteX65" fmla="*/ 4382398 w 9662615"/>
              <a:gd name="connsiteY65" fmla="*/ 1534108 h 1583140"/>
              <a:gd name="connsiteX66" fmla="*/ 4221826 w 9662615"/>
              <a:gd name="connsiteY66" fmla="*/ 1500972 h 1583140"/>
              <a:gd name="connsiteX67" fmla="*/ 4096601 w 9662615"/>
              <a:gd name="connsiteY67" fmla="*/ 1521563 h 1583140"/>
              <a:gd name="connsiteX68" fmla="*/ 4002441 w 9662615"/>
              <a:gd name="connsiteY68" fmla="*/ 1528912 h 1583140"/>
              <a:gd name="connsiteX69" fmla="*/ 3833906 w 9662615"/>
              <a:gd name="connsiteY69" fmla="*/ 1516637 h 1583140"/>
              <a:gd name="connsiteX70" fmla="*/ 3763845 w 9662615"/>
              <a:gd name="connsiteY70" fmla="*/ 1501782 h 1583140"/>
              <a:gd name="connsiteX71" fmla="*/ 3594070 w 9662615"/>
              <a:gd name="connsiteY71" fmla="*/ 1509422 h 1583140"/>
              <a:gd name="connsiteX72" fmla="*/ 3565233 w 9662615"/>
              <a:gd name="connsiteY72" fmla="*/ 1515122 h 1583140"/>
              <a:gd name="connsiteX73" fmla="*/ 3560267 w 9662615"/>
              <a:gd name="connsiteY73" fmla="*/ 1516288 h 1583140"/>
              <a:gd name="connsiteX74" fmla="*/ 3540258 w 9662615"/>
              <a:gd name="connsiteY74" fmla="*/ 1516976 h 1583140"/>
              <a:gd name="connsiteX75" fmla="*/ 3534780 w 9662615"/>
              <a:gd name="connsiteY75" fmla="*/ 1522141 h 1583140"/>
              <a:gd name="connsiteX76" fmla="*/ 3504783 w 9662615"/>
              <a:gd name="connsiteY76" fmla="*/ 1526739 h 1583140"/>
              <a:gd name="connsiteX77" fmla="*/ 3430805 w 9662615"/>
              <a:gd name="connsiteY77" fmla="*/ 1542521 h 1583140"/>
              <a:gd name="connsiteX78" fmla="*/ 3292707 w 9662615"/>
              <a:gd name="connsiteY78" fmla="*/ 1520490 h 1583140"/>
              <a:gd name="connsiteX79" fmla="*/ 3187872 w 9662615"/>
              <a:gd name="connsiteY79" fmla="*/ 1519991 h 1583140"/>
              <a:gd name="connsiteX80" fmla="*/ 3148026 w 9662615"/>
              <a:gd name="connsiteY80" fmla="*/ 1524777 h 1583140"/>
              <a:gd name="connsiteX81" fmla="*/ 3092394 w 9662615"/>
              <a:gd name="connsiteY81" fmla="*/ 1528115 h 1583140"/>
              <a:gd name="connsiteX82" fmla="*/ 2994200 w 9662615"/>
              <a:gd name="connsiteY82" fmla="*/ 1537857 h 1583140"/>
              <a:gd name="connsiteX83" fmla="*/ 2862301 w 9662615"/>
              <a:gd name="connsiteY83" fmla="*/ 1544250 h 1583140"/>
              <a:gd name="connsiteX84" fmla="*/ 2766335 w 9662615"/>
              <a:gd name="connsiteY84" fmla="*/ 1527662 h 1583140"/>
              <a:gd name="connsiteX85" fmla="*/ 2757836 w 9662615"/>
              <a:gd name="connsiteY85" fmla="*/ 1531371 h 1583140"/>
              <a:gd name="connsiteX86" fmla="*/ 2691555 w 9662615"/>
              <a:gd name="connsiteY86" fmla="*/ 1530283 h 1583140"/>
              <a:gd name="connsiteX87" fmla="*/ 2491676 w 9662615"/>
              <a:gd name="connsiteY87" fmla="*/ 1500859 h 1583140"/>
              <a:gd name="connsiteX88" fmla="*/ 2378036 w 9662615"/>
              <a:gd name="connsiteY88" fmla="*/ 1520645 h 1583140"/>
              <a:gd name="connsiteX89" fmla="*/ 2284269 w 9662615"/>
              <a:gd name="connsiteY89" fmla="*/ 1503068 h 1583140"/>
              <a:gd name="connsiteX90" fmla="*/ 2207104 w 9662615"/>
              <a:gd name="connsiteY90" fmla="*/ 1508888 h 1583140"/>
              <a:gd name="connsiteX91" fmla="*/ 2149226 w 9662615"/>
              <a:gd name="connsiteY91" fmla="*/ 1523409 h 1583140"/>
              <a:gd name="connsiteX92" fmla="*/ 2084783 w 9662615"/>
              <a:gd name="connsiteY92" fmla="*/ 1524245 h 1583140"/>
              <a:gd name="connsiteX93" fmla="*/ 2070075 w 9662615"/>
              <a:gd name="connsiteY93" fmla="*/ 1511285 h 1583140"/>
              <a:gd name="connsiteX94" fmla="*/ 2001057 w 9662615"/>
              <a:gd name="connsiteY94" fmla="*/ 1516449 h 1583140"/>
              <a:gd name="connsiteX95" fmla="*/ 1896330 w 9662615"/>
              <a:gd name="connsiteY95" fmla="*/ 1525725 h 1583140"/>
              <a:gd name="connsiteX96" fmla="*/ 1835994 w 9662615"/>
              <a:gd name="connsiteY96" fmla="*/ 1527678 h 1583140"/>
              <a:gd name="connsiteX97" fmla="*/ 1671119 w 9662615"/>
              <a:gd name="connsiteY97" fmla="*/ 1536701 h 1583140"/>
              <a:gd name="connsiteX98" fmla="*/ 1601337 w 9662615"/>
              <a:gd name="connsiteY98" fmla="*/ 1548552 h 1583140"/>
              <a:gd name="connsiteX99" fmla="*/ 1407755 w 9662615"/>
              <a:gd name="connsiteY99" fmla="*/ 1571444 h 1583140"/>
              <a:gd name="connsiteX100" fmla="*/ 1271994 w 9662615"/>
              <a:gd name="connsiteY100" fmla="*/ 1579471 h 1583140"/>
              <a:gd name="connsiteX101" fmla="*/ 1249226 w 9662615"/>
              <a:gd name="connsiteY101" fmla="*/ 1583140 h 1583140"/>
              <a:gd name="connsiteX102" fmla="*/ 1217719 w 9662615"/>
              <a:gd name="connsiteY102" fmla="*/ 1580863 h 1583140"/>
              <a:gd name="connsiteX103" fmla="*/ 1091432 w 9662615"/>
              <a:gd name="connsiteY103" fmla="*/ 1571003 h 1583140"/>
              <a:gd name="connsiteX104" fmla="*/ 992039 w 9662615"/>
              <a:gd name="connsiteY104" fmla="*/ 1556662 h 1583140"/>
              <a:gd name="connsiteX105" fmla="*/ 868264 w 9662615"/>
              <a:gd name="connsiteY105" fmla="*/ 1566392 h 1583140"/>
              <a:gd name="connsiteX106" fmla="*/ 792765 w 9662615"/>
              <a:gd name="connsiteY106" fmla="*/ 1563102 h 1583140"/>
              <a:gd name="connsiteX107" fmla="*/ 669055 w 9662615"/>
              <a:gd name="connsiteY107" fmla="*/ 1543638 h 1583140"/>
              <a:gd name="connsiteX108" fmla="*/ 506152 w 9662615"/>
              <a:gd name="connsiteY108" fmla="*/ 1549124 h 1583140"/>
              <a:gd name="connsiteX109" fmla="*/ 472797 w 9662615"/>
              <a:gd name="connsiteY109" fmla="*/ 1568904 h 1583140"/>
              <a:gd name="connsiteX110" fmla="*/ 427864 w 9662615"/>
              <a:gd name="connsiteY110" fmla="*/ 1580848 h 1583140"/>
              <a:gd name="connsiteX111" fmla="*/ 408381 w 9662615"/>
              <a:gd name="connsiteY111" fmla="*/ 1552940 h 1583140"/>
              <a:gd name="connsiteX112" fmla="*/ 267163 w 9662615"/>
              <a:gd name="connsiteY112" fmla="*/ 1531913 h 1583140"/>
              <a:gd name="connsiteX113" fmla="*/ 196644 w 9662615"/>
              <a:gd name="connsiteY113" fmla="*/ 1524565 h 1583140"/>
              <a:gd name="connsiteX114" fmla="*/ 86819 w 9662615"/>
              <a:gd name="connsiteY114" fmla="*/ 1519517 h 1583140"/>
              <a:gd name="connsiteX115" fmla="*/ 53369 w 9662615"/>
              <a:gd name="connsiteY115" fmla="*/ 1516853 h 1583140"/>
              <a:gd name="connsiteX116" fmla="*/ 2359 w 9662615"/>
              <a:gd name="connsiteY116" fmla="*/ 1515247 h 1583140"/>
              <a:gd name="connsiteX117" fmla="*/ 0 w 9662615"/>
              <a:gd name="connsiteY117" fmla="*/ 1514932 h 1583140"/>
              <a:gd name="connsiteX118" fmla="*/ 0 w 9662615"/>
              <a:gd name="connsiteY118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151610 w 9662615"/>
              <a:gd name="connsiteY23" fmla="*/ 1397856 h 1583140"/>
              <a:gd name="connsiteX24" fmla="*/ 7082147 w 9662615"/>
              <a:gd name="connsiteY24" fmla="*/ 1406113 h 1583140"/>
              <a:gd name="connsiteX25" fmla="*/ 7014958 w 9662615"/>
              <a:gd name="connsiteY25" fmla="*/ 1396883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13947 w 9662615"/>
              <a:gd name="connsiteY47" fmla="*/ 1516637 h 1583140"/>
              <a:gd name="connsiteX48" fmla="*/ 5090342 w 9662615"/>
              <a:gd name="connsiteY48" fmla="*/ 1546680 h 1583140"/>
              <a:gd name="connsiteX49" fmla="*/ 5129812 w 9662615"/>
              <a:gd name="connsiteY49" fmla="*/ 1521277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929254 w 9662615"/>
              <a:gd name="connsiteY54" fmla="*/ 1563452 h 1583140"/>
              <a:gd name="connsiteX55" fmla="*/ 4871726 w 9662615"/>
              <a:gd name="connsiteY55" fmla="*/ 1570584 h 1583140"/>
              <a:gd name="connsiteX56" fmla="*/ 4843267 w 9662615"/>
              <a:gd name="connsiteY56" fmla="*/ 1561459 h 1583140"/>
              <a:gd name="connsiteX57" fmla="*/ 4821058 w 9662615"/>
              <a:gd name="connsiteY57" fmla="*/ 1553078 h 1583140"/>
              <a:gd name="connsiteX58" fmla="*/ 4791466 w 9662615"/>
              <a:gd name="connsiteY58" fmla="*/ 1561324 h 1583140"/>
              <a:gd name="connsiteX59" fmla="*/ 4784247 w 9662615"/>
              <a:gd name="connsiteY59" fmla="*/ 1562342 h 1583140"/>
              <a:gd name="connsiteX60" fmla="*/ 4739309 w 9662615"/>
              <a:gd name="connsiteY60" fmla="*/ 1553948 h 1583140"/>
              <a:gd name="connsiteX61" fmla="*/ 4697562 w 9662615"/>
              <a:gd name="connsiteY61" fmla="*/ 1551206 h 1583140"/>
              <a:gd name="connsiteX62" fmla="*/ 4650737 w 9662615"/>
              <a:gd name="connsiteY62" fmla="*/ 1537381 h 1583140"/>
              <a:gd name="connsiteX63" fmla="*/ 4583150 w 9662615"/>
              <a:gd name="connsiteY63" fmla="*/ 1529064 h 1583140"/>
              <a:gd name="connsiteX64" fmla="*/ 4521734 w 9662615"/>
              <a:gd name="connsiteY64" fmla="*/ 1529359 h 1583140"/>
              <a:gd name="connsiteX65" fmla="*/ 4382398 w 9662615"/>
              <a:gd name="connsiteY65" fmla="*/ 1534108 h 1583140"/>
              <a:gd name="connsiteX66" fmla="*/ 4221826 w 9662615"/>
              <a:gd name="connsiteY66" fmla="*/ 1500972 h 1583140"/>
              <a:gd name="connsiteX67" fmla="*/ 4096601 w 9662615"/>
              <a:gd name="connsiteY67" fmla="*/ 1521563 h 1583140"/>
              <a:gd name="connsiteX68" fmla="*/ 4002441 w 9662615"/>
              <a:gd name="connsiteY68" fmla="*/ 1528912 h 1583140"/>
              <a:gd name="connsiteX69" fmla="*/ 3833906 w 9662615"/>
              <a:gd name="connsiteY69" fmla="*/ 1516637 h 1583140"/>
              <a:gd name="connsiteX70" fmla="*/ 3763845 w 9662615"/>
              <a:gd name="connsiteY70" fmla="*/ 1501782 h 1583140"/>
              <a:gd name="connsiteX71" fmla="*/ 3641778 w 9662615"/>
              <a:gd name="connsiteY71" fmla="*/ 1505446 h 1583140"/>
              <a:gd name="connsiteX72" fmla="*/ 3565233 w 9662615"/>
              <a:gd name="connsiteY72" fmla="*/ 1515122 h 1583140"/>
              <a:gd name="connsiteX73" fmla="*/ 3560267 w 9662615"/>
              <a:gd name="connsiteY73" fmla="*/ 1516288 h 1583140"/>
              <a:gd name="connsiteX74" fmla="*/ 3540258 w 9662615"/>
              <a:gd name="connsiteY74" fmla="*/ 1516976 h 1583140"/>
              <a:gd name="connsiteX75" fmla="*/ 3534780 w 9662615"/>
              <a:gd name="connsiteY75" fmla="*/ 1522141 h 1583140"/>
              <a:gd name="connsiteX76" fmla="*/ 3504783 w 9662615"/>
              <a:gd name="connsiteY76" fmla="*/ 1526739 h 1583140"/>
              <a:gd name="connsiteX77" fmla="*/ 3430805 w 9662615"/>
              <a:gd name="connsiteY77" fmla="*/ 1542521 h 1583140"/>
              <a:gd name="connsiteX78" fmla="*/ 3292707 w 9662615"/>
              <a:gd name="connsiteY78" fmla="*/ 1520490 h 1583140"/>
              <a:gd name="connsiteX79" fmla="*/ 3187872 w 9662615"/>
              <a:gd name="connsiteY79" fmla="*/ 1519991 h 1583140"/>
              <a:gd name="connsiteX80" fmla="*/ 3148026 w 9662615"/>
              <a:gd name="connsiteY80" fmla="*/ 1524777 h 1583140"/>
              <a:gd name="connsiteX81" fmla="*/ 3092394 w 9662615"/>
              <a:gd name="connsiteY81" fmla="*/ 1528115 h 1583140"/>
              <a:gd name="connsiteX82" fmla="*/ 2994200 w 9662615"/>
              <a:gd name="connsiteY82" fmla="*/ 1537857 h 1583140"/>
              <a:gd name="connsiteX83" fmla="*/ 2862301 w 9662615"/>
              <a:gd name="connsiteY83" fmla="*/ 1544250 h 1583140"/>
              <a:gd name="connsiteX84" fmla="*/ 2766335 w 9662615"/>
              <a:gd name="connsiteY84" fmla="*/ 1527662 h 1583140"/>
              <a:gd name="connsiteX85" fmla="*/ 2757836 w 9662615"/>
              <a:gd name="connsiteY85" fmla="*/ 1531371 h 1583140"/>
              <a:gd name="connsiteX86" fmla="*/ 2691555 w 9662615"/>
              <a:gd name="connsiteY86" fmla="*/ 1530283 h 1583140"/>
              <a:gd name="connsiteX87" fmla="*/ 2491676 w 9662615"/>
              <a:gd name="connsiteY87" fmla="*/ 1500859 h 1583140"/>
              <a:gd name="connsiteX88" fmla="*/ 2378036 w 9662615"/>
              <a:gd name="connsiteY88" fmla="*/ 1520645 h 1583140"/>
              <a:gd name="connsiteX89" fmla="*/ 2284269 w 9662615"/>
              <a:gd name="connsiteY89" fmla="*/ 1503068 h 1583140"/>
              <a:gd name="connsiteX90" fmla="*/ 2207104 w 9662615"/>
              <a:gd name="connsiteY90" fmla="*/ 1508888 h 1583140"/>
              <a:gd name="connsiteX91" fmla="*/ 2149226 w 9662615"/>
              <a:gd name="connsiteY91" fmla="*/ 1523409 h 1583140"/>
              <a:gd name="connsiteX92" fmla="*/ 2084783 w 9662615"/>
              <a:gd name="connsiteY92" fmla="*/ 1524245 h 1583140"/>
              <a:gd name="connsiteX93" fmla="*/ 2070075 w 9662615"/>
              <a:gd name="connsiteY93" fmla="*/ 1511285 h 1583140"/>
              <a:gd name="connsiteX94" fmla="*/ 2001057 w 9662615"/>
              <a:gd name="connsiteY94" fmla="*/ 1516449 h 1583140"/>
              <a:gd name="connsiteX95" fmla="*/ 1896330 w 9662615"/>
              <a:gd name="connsiteY95" fmla="*/ 1525725 h 1583140"/>
              <a:gd name="connsiteX96" fmla="*/ 1835994 w 9662615"/>
              <a:gd name="connsiteY96" fmla="*/ 1527678 h 1583140"/>
              <a:gd name="connsiteX97" fmla="*/ 1671119 w 9662615"/>
              <a:gd name="connsiteY97" fmla="*/ 1536701 h 1583140"/>
              <a:gd name="connsiteX98" fmla="*/ 1601337 w 9662615"/>
              <a:gd name="connsiteY98" fmla="*/ 1548552 h 1583140"/>
              <a:gd name="connsiteX99" fmla="*/ 1407755 w 9662615"/>
              <a:gd name="connsiteY99" fmla="*/ 1571444 h 1583140"/>
              <a:gd name="connsiteX100" fmla="*/ 1271994 w 9662615"/>
              <a:gd name="connsiteY100" fmla="*/ 1579471 h 1583140"/>
              <a:gd name="connsiteX101" fmla="*/ 1249226 w 9662615"/>
              <a:gd name="connsiteY101" fmla="*/ 1583140 h 1583140"/>
              <a:gd name="connsiteX102" fmla="*/ 1217719 w 9662615"/>
              <a:gd name="connsiteY102" fmla="*/ 1580863 h 1583140"/>
              <a:gd name="connsiteX103" fmla="*/ 1091432 w 9662615"/>
              <a:gd name="connsiteY103" fmla="*/ 1571003 h 1583140"/>
              <a:gd name="connsiteX104" fmla="*/ 992039 w 9662615"/>
              <a:gd name="connsiteY104" fmla="*/ 1556662 h 1583140"/>
              <a:gd name="connsiteX105" fmla="*/ 868264 w 9662615"/>
              <a:gd name="connsiteY105" fmla="*/ 1566392 h 1583140"/>
              <a:gd name="connsiteX106" fmla="*/ 792765 w 9662615"/>
              <a:gd name="connsiteY106" fmla="*/ 1563102 h 1583140"/>
              <a:gd name="connsiteX107" fmla="*/ 669055 w 9662615"/>
              <a:gd name="connsiteY107" fmla="*/ 1543638 h 1583140"/>
              <a:gd name="connsiteX108" fmla="*/ 506152 w 9662615"/>
              <a:gd name="connsiteY108" fmla="*/ 1549124 h 1583140"/>
              <a:gd name="connsiteX109" fmla="*/ 472797 w 9662615"/>
              <a:gd name="connsiteY109" fmla="*/ 1568904 h 1583140"/>
              <a:gd name="connsiteX110" fmla="*/ 427864 w 9662615"/>
              <a:gd name="connsiteY110" fmla="*/ 1580848 h 1583140"/>
              <a:gd name="connsiteX111" fmla="*/ 408381 w 9662615"/>
              <a:gd name="connsiteY111" fmla="*/ 1552940 h 1583140"/>
              <a:gd name="connsiteX112" fmla="*/ 267163 w 9662615"/>
              <a:gd name="connsiteY112" fmla="*/ 1531913 h 1583140"/>
              <a:gd name="connsiteX113" fmla="*/ 196644 w 9662615"/>
              <a:gd name="connsiteY113" fmla="*/ 1524565 h 1583140"/>
              <a:gd name="connsiteX114" fmla="*/ 86819 w 9662615"/>
              <a:gd name="connsiteY114" fmla="*/ 1519517 h 1583140"/>
              <a:gd name="connsiteX115" fmla="*/ 53369 w 9662615"/>
              <a:gd name="connsiteY115" fmla="*/ 1516853 h 1583140"/>
              <a:gd name="connsiteX116" fmla="*/ 2359 w 9662615"/>
              <a:gd name="connsiteY116" fmla="*/ 1515247 h 1583140"/>
              <a:gd name="connsiteX117" fmla="*/ 0 w 9662615"/>
              <a:gd name="connsiteY117" fmla="*/ 1514932 h 1583140"/>
              <a:gd name="connsiteX118" fmla="*/ 0 w 9662615"/>
              <a:gd name="connsiteY118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151610 w 9662615"/>
              <a:gd name="connsiteY23" fmla="*/ 1397856 h 1583140"/>
              <a:gd name="connsiteX24" fmla="*/ 7082147 w 9662615"/>
              <a:gd name="connsiteY24" fmla="*/ 1406113 h 1583140"/>
              <a:gd name="connsiteX25" fmla="*/ 7014958 w 9662615"/>
              <a:gd name="connsiteY25" fmla="*/ 1396883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13947 w 9662615"/>
              <a:gd name="connsiteY47" fmla="*/ 1516637 h 1583140"/>
              <a:gd name="connsiteX48" fmla="*/ 5090342 w 9662615"/>
              <a:gd name="connsiteY48" fmla="*/ 1546680 h 1583140"/>
              <a:gd name="connsiteX49" fmla="*/ 5137764 w 9662615"/>
              <a:gd name="connsiteY49" fmla="*/ 1481521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929254 w 9662615"/>
              <a:gd name="connsiteY54" fmla="*/ 1563452 h 1583140"/>
              <a:gd name="connsiteX55" fmla="*/ 4871726 w 9662615"/>
              <a:gd name="connsiteY55" fmla="*/ 1570584 h 1583140"/>
              <a:gd name="connsiteX56" fmla="*/ 4843267 w 9662615"/>
              <a:gd name="connsiteY56" fmla="*/ 1561459 h 1583140"/>
              <a:gd name="connsiteX57" fmla="*/ 4821058 w 9662615"/>
              <a:gd name="connsiteY57" fmla="*/ 1553078 h 1583140"/>
              <a:gd name="connsiteX58" fmla="*/ 4791466 w 9662615"/>
              <a:gd name="connsiteY58" fmla="*/ 1561324 h 1583140"/>
              <a:gd name="connsiteX59" fmla="*/ 4784247 w 9662615"/>
              <a:gd name="connsiteY59" fmla="*/ 1562342 h 1583140"/>
              <a:gd name="connsiteX60" fmla="*/ 4739309 w 9662615"/>
              <a:gd name="connsiteY60" fmla="*/ 1553948 h 1583140"/>
              <a:gd name="connsiteX61" fmla="*/ 4697562 w 9662615"/>
              <a:gd name="connsiteY61" fmla="*/ 1551206 h 1583140"/>
              <a:gd name="connsiteX62" fmla="*/ 4650737 w 9662615"/>
              <a:gd name="connsiteY62" fmla="*/ 1537381 h 1583140"/>
              <a:gd name="connsiteX63" fmla="*/ 4583150 w 9662615"/>
              <a:gd name="connsiteY63" fmla="*/ 1529064 h 1583140"/>
              <a:gd name="connsiteX64" fmla="*/ 4521734 w 9662615"/>
              <a:gd name="connsiteY64" fmla="*/ 1529359 h 1583140"/>
              <a:gd name="connsiteX65" fmla="*/ 4382398 w 9662615"/>
              <a:gd name="connsiteY65" fmla="*/ 1534108 h 1583140"/>
              <a:gd name="connsiteX66" fmla="*/ 4221826 w 9662615"/>
              <a:gd name="connsiteY66" fmla="*/ 1500972 h 1583140"/>
              <a:gd name="connsiteX67" fmla="*/ 4096601 w 9662615"/>
              <a:gd name="connsiteY67" fmla="*/ 1521563 h 1583140"/>
              <a:gd name="connsiteX68" fmla="*/ 4002441 w 9662615"/>
              <a:gd name="connsiteY68" fmla="*/ 1528912 h 1583140"/>
              <a:gd name="connsiteX69" fmla="*/ 3833906 w 9662615"/>
              <a:gd name="connsiteY69" fmla="*/ 1516637 h 1583140"/>
              <a:gd name="connsiteX70" fmla="*/ 3763845 w 9662615"/>
              <a:gd name="connsiteY70" fmla="*/ 1501782 h 1583140"/>
              <a:gd name="connsiteX71" fmla="*/ 3641778 w 9662615"/>
              <a:gd name="connsiteY71" fmla="*/ 1505446 h 1583140"/>
              <a:gd name="connsiteX72" fmla="*/ 3565233 w 9662615"/>
              <a:gd name="connsiteY72" fmla="*/ 1515122 h 1583140"/>
              <a:gd name="connsiteX73" fmla="*/ 3560267 w 9662615"/>
              <a:gd name="connsiteY73" fmla="*/ 1516288 h 1583140"/>
              <a:gd name="connsiteX74" fmla="*/ 3540258 w 9662615"/>
              <a:gd name="connsiteY74" fmla="*/ 1516976 h 1583140"/>
              <a:gd name="connsiteX75" fmla="*/ 3534780 w 9662615"/>
              <a:gd name="connsiteY75" fmla="*/ 1522141 h 1583140"/>
              <a:gd name="connsiteX76" fmla="*/ 3504783 w 9662615"/>
              <a:gd name="connsiteY76" fmla="*/ 1526739 h 1583140"/>
              <a:gd name="connsiteX77" fmla="*/ 3430805 w 9662615"/>
              <a:gd name="connsiteY77" fmla="*/ 1542521 h 1583140"/>
              <a:gd name="connsiteX78" fmla="*/ 3292707 w 9662615"/>
              <a:gd name="connsiteY78" fmla="*/ 1520490 h 1583140"/>
              <a:gd name="connsiteX79" fmla="*/ 3187872 w 9662615"/>
              <a:gd name="connsiteY79" fmla="*/ 1519991 h 1583140"/>
              <a:gd name="connsiteX80" fmla="*/ 3148026 w 9662615"/>
              <a:gd name="connsiteY80" fmla="*/ 1524777 h 1583140"/>
              <a:gd name="connsiteX81" fmla="*/ 3092394 w 9662615"/>
              <a:gd name="connsiteY81" fmla="*/ 1528115 h 1583140"/>
              <a:gd name="connsiteX82" fmla="*/ 2994200 w 9662615"/>
              <a:gd name="connsiteY82" fmla="*/ 1537857 h 1583140"/>
              <a:gd name="connsiteX83" fmla="*/ 2862301 w 9662615"/>
              <a:gd name="connsiteY83" fmla="*/ 1544250 h 1583140"/>
              <a:gd name="connsiteX84" fmla="*/ 2766335 w 9662615"/>
              <a:gd name="connsiteY84" fmla="*/ 1527662 h 1583140"/>
              <a:gd name="connsiteX85" fmla="*/ 2757836 w 9662615"/>
              <a:gd name="connsiteY85" fmla="*/ 1531371 h 1583140"/>
              <a:gd name="connsiteX86" fmla="*/ 2691555 w 9662615"/>
              <a:gd name="connsiteY86" fmla="*/ 1530283 h 1583140"/>
              <a:gd name="connsiteX87" fmla="*/ 2491676 w 9662615"/>
              <a:gd name="connsiteY87" fmla="*/ 1500859 h 1583140"/>
              <a:gd name="connsiteX88" fmla="*/ 2378036 w 9662615"/>
              <a:gd name="connsiteY88" fmla="*/ 1520645 h 1583140"/>
              <a:gd name="connsiteX89" fmla="*/ 2284269 w 9662615"/>
              <a:gd name="connsiteY89" fmla="*/ 1503068 h 1583140"/>
              <a:gd name="connsiteX90" fmla="*/ 2207104 w 9662615"/>
              <a:gd name="connsiteY90" fmla="*/ 1508888 h 1583140"/>
              <a:gd name="connsiteX91" fmla="*/ 2149226 w 9662615"/>
              <a:gd name="connsiteY91" fmla="*/ 1523409 h 1583140"/>
              <a:gd name="connsiteX92" fmla="*/ 2084783 w 9662615"/>
              <a:gd name="connsiteY92" fmla="*/ 1524245 h 1583140"/>
              <a:gd name="connsiteX93" fmla="*/ 2070075 w 9662615"/>
              <a:gd name="connsiteY93" fmla="*/ 1511285 h 1583140"/>
              <a:gd name="connsiteX94" fmla="*/ 2001057 w 9662615"/>
              <a:gd name="connsiteY94" fmla="*/ 1516449 h 1583140"/>
              <a:gd name="connsiteX95" fmla="*/ 1896330 w 9662615"/>
              <a:gd name="connsiteY95" fmla="*/ 1525725 h 1583140"/>
              <a:gd name="connsiteX96" fmla="*/ 1835994 w 9662615"/>
              <a:gd name="connsiteY96" fmla="*/ 1527678 h 1583140"/>
              <a:gd name="connsiteX97" fmla="*/ 1671119 w 9662615"/>
              <a:gd name="connsiteY97" fmla="*/ 1536701 h 1583140"/>
              <a:gd name="connsiteX98" fmla="*/ 1601337 w 9662615"/>
              <a:gd name="connsiteY98" fmla="*/ 1548552 h 1583140"/>
              <a:gd name="connsiteX99" fmla="*/ 1407755 w 9662615"/>
              <a:gd name="connsiteY99" fmla="*/ 1571444 h 1583140"/>
              <a:gd name="connsiteX100" fmla="*/ 1271994 w 9662615"/>
              <a:gd name="connsiteY100" fmla="*/ 1579471 h 1583140"/>
              <a:gd name="connsiteX101" fmla="*/ 1249226 w 9662615"/>
              <a:gd name="connsiteY101" fmla="*/ 1583140 h 1583140"/>
              <a:gd name="connsiteX102" fmla="*/ 1217719 w 9662615"/>
              <a:gd name="connsiteY102" fmla="*/ 1580863 h 1583140"/>
              <a:gd name="connsiteX103" fmla="*/ 1091432 w 9662615"/>
              <a:gd name="connsiteY103" fmla="*/ 1571003 h 1583140"/>
              <a:gd name="connsiteX104" fmla="*/ 992039 w 9662615"/>
              <a:gd name="connsiteY104" fmla="*/ 1556662 h 1583140"/>
              <a:gd name="connsiteX105" fmla="*/ 868264 w 9662615"/>
              <a:gd name="connsiteY105" fmla="*/ 1566392 h 1583140"/>
              <a:gd name="connsiteX106" fmla="*/ 792765 w 9662615"/>
              <a:gd name="connsiteY106" fmla="*/ 1563102 h 1583140"/>
              <a:gd name="connsiteX107" fmla="*/ 669055 w 9662615"/>
              <a:gd name="connsiteY107" fmla="*/ 1543638 h 1583140"/>
              <a:gd name="connsiteX108" fmla="*/ 506152 w 9662615"/>
              <a:gd name="connsiteY108" fmla="*/ 1549124 h 1583140"/>
              <a:gd name="connsiteX109" fmla="*/ 472797 w 9662615"/>
              <a:gd name="connsiteY109" fmla="*/ 1568904 h 1583140"/>
              <a:gd name="connsiteX110" fmla="*/ 427864 w 9662615"/>
              <a:gd name="connsiteY110" fmla="*/ 1580848 h 1583140"/>
              <a:gd name="connsiteX111" fmla="*/ 408381 w 9662615"/>
              <a:gd name="connsiteY111" fmla="*/ 1552940 h 1583140"/>
              <a:gd name="connsiteX112" fmla="*/ 267163 w 9662615"/>
              <a:gd name="connsiteY112" fmla="*/ 1531913 h 1583140"/>
              <a:gd name="connsiteX113" fmla="*/ 196644 w 9662615"/>
              <a:gd name="connsiteY113" fmla="*/ 1524565 h 1583140"/>
              <a:gd name="connsiteX114" fmla="*/ 86819 w 9662615"/>
              <a:gd name="connsiteY114" fmla="*/ 1519517 h 1583140"/>
              <a:gd name="connsiteX115" fmla="*/ 53369 w 9662615"/>
              <a:gd name="connsiteY115" fmla="*/ 1516853 h 1583140"/>
              <a:gd name="connsiteX116" fmla="*/ 2359 w 9662615"/>
              <a:gd name="connsiteY116" fmla="*/ 1515247 h 1583140"/>
              <a:gd name="connsiteX117" fmla="*/ 0 w 9662615"/>
              <a:gd name="connsiteY117" fmla="*/ 1514932 h 1583140"/>
              <a:gd name="connsiteX118" fmla="*/ 0 w 9662615"/>
              <a:gd name="connsiteY118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151610 w 9662615"/>
              <a:gd name="connsiteY23" fmla="*/ 1397856 h 1583140"/>
              <a:gd name="connsiteX24" fmla="*/ 7082147 w 9662615"/>
              <a:gd name="connsiteY24" fmla="*/ 1406113 h 1583140"/>
              <a:gd name="connsiteX25" fmla="*/ 7014958 w 9662615"/>
              <a:gd name="connsiteY25" fmla="*/ 1396883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13947 w 9662615"/>
              <a:gd name="connsiteY47" fmla="*/ 1516637 h 1583140"/>
              <a:gd name="connsiteX48" fmla="*/ 5177807 w 9662615"/>
              <a:gd name="connsiteY48" fmla="*/ 1526802 h 1583140"/>
              <a:gd name="connsiteX49" fmla="*/ 5137764 w 9662615"/>
              <a:gd name="connsiteY49" fmla="*/ 1481521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929254 w 9662615"/>
              <a:gd name="connsiteY54" fmla="*/ 1563452 h 1583140"/>
              <a:gd name="connsiteX55" fmla="*/ 4871726 w 9662615"/>
              <a:gd name="connsiteY55" fmla="*/ 1570584 h 1583140"/>
              <a:gd name="connsiteX56" fmla="*/ 4843267 w 9662615"/>
              <a:gd name="connsiteY56" fmla="*/ 1561459 h 1583140"/>
              <a:gd name="connsiteX57" fmla="*/ 4821058 w 9662615"/>
              <a:gd name="connsiteY57" fmla="*/ 1553078 h 1583140"/>
              <a:gd name="connsiteX58" fmla="*/ 4791466 w 9662615"/>
              <a:gd name="connsiteY58" fmla="*/ 1561324 h 1583140"/>
              <a:gd name="connsiteX59" fmla="*/ 4784247 w 9662615"/>
              <a:gd name="connsiteY59" fmla="*/ 1562342 h 1583140"/>
              <a:gd name="connsiteX60" fmla="*/ 4739309 w 9662615"/>
              <a:gd name="connsiteY60" fmla="*/ 1553948 h 1583140"/>
              <a:gd name="connsiteX61" fmla="*/ 4697562 w 9662615"/>
              <a:gd name="connsiteY61" fmla="*/ 1551206 h 1583140"/>
              <a:gd name="connsiteX62" fmla="*/ 4650737 w 9662615"/>
              <a:gd name="connsiteY62" fmla="*/ 1537381 h 1583140"/>
              <a:gd name="connsiteX63" fmla="*/ 4583150 w 9662615"/>
              <a:gd name="connsiteY63" fmla="*/ 1529064 h 1583140"/>
              <a:gd name="connsiteX64" fmla="*/ 4521734 w 9662615"/>
              <a:gd name="connsiteY64" fmla="*/ 1529359 h 1583140"/>
              <a:gd name="connsiteX65" fmla="*/ 4382398 w 9662615"/>
              <a:gd name="connsiteY65" fmla="*/ 1534108 h 1583140"/>
              <a:gd name="connsiteX66" fmla="*/ 4221826 w 9662615"/>
              <a:gd name="connsiteY66" fmla="*/ 1500972 h 1583140"/>
              <a:gd name="connsiteX67" fmla="*/ 4096601 w 9662615"/>
              <a:gd name="connsiteY67" fmla="*/ 1521563 h 1583140"/>
              <a:gd name="connsiteX68" fmla="*/ 4002441 w 9662615"/>
              <a:gd name="connsiteY68" fmla="*/ 1528912 h 1583140"/>
              <a:gd name="connsiteX69" fmla="*/ 3833906 w 9662615"/>
              <a:gd name="connsiteY69" fmla="*/ 1516637 h 1583140"/>
              <a:gd name="connsiteX70" fmla="*/ 3763845 w 9662615"/>
              <a:gd name="connsiteY70" fmla="*/ 1501782 h 1583140"/>
              <a:gd name="connsiteX71" fmla="*/ 3641778 w 9662615"/>
              <a:gd name="connsiteY71" fmla="*/ 1505446 h 1583140"/>
              <a:gd name="connsiteX72" fmla="*/ 3565233 w 9662615"/>
              <a:gd name="connsiteY72" fmla="*/ 1515122 h 1583140"/>
              <a:gd name="connsiteX73" fmla="*/ 3560267 w 9662615"/>
              <a:gd name="connsiteY73" fmla="*/ 1516288 h 1583140"/>
              <a:gd name="connsiteX74" fmla="*/ 3540258 w 9662615"/>
              <a:gd name="connsiteY74" fmla="*/ 1516976 h 1583140"/>
              <a:gd name="connsiteX75" fmla="*/ 3534780 w 9662615"/>
              <a:gd name="connsiteY75" fmla="*/ 1522141 h 1583140"/>
              <a:gd name="connsiteX76" fmla="*/ 3504783 w 9662615"/>
              <a:gd name="connsiteY76" fmla="*/ 1526739 h 1583140"/>
              <a:gd name="connsiteX77" fmla="*/ 3430805 w 9662615"/>
              <a:gd name="connsiteY77" fmla="*/ 1542521 h 1583140"/>
              <a:gd name="connsiteX78" fmla="*/ 3292707 w 9662615"/>
              <a:gd name="connsiteY78" fmla="*/ 1520490 h 1583140"/>
              <a:gd name="connsiteX79" fmla="*/ 3187872 w 9662615"/>
              <a:gd name="connsiteY79" fmla="*/ 1519991 h 1583140"/>
              <a:gd name="connsiteX80" fmla="*/ 3148026 w 9662615"/>
              <a:gd name="connsiteY80" fmla="*/ 1524777 h 1583140"/>
              <a:gd name="connsiteX81" fmla="*/ 3092394 w 9662615"/>
              <a:gd name="connsiteY81" fmla="*/ 1528115 h 1583140"/>
              <a:gd name="connsiteX82" fmla="*/ 2994200 w 9662615"/>
              <a:gd name="connsiteY82" fmla="*/ 1537857 h 1583140"/>
              <a:gd name="connsiteX83" fmla="*/ 2862301 w 9662615"/>
              <a:gd name="connsiteY83" fmla="*/ 1544250 h 1583140"/>
              <a:gd name="connsiteX84" fmla="*/ 2766335 w 9662615"/>
              <a:gd name="connsiteY84" fmla="*/ 1527662 h 1583140"/>
              <a:gd name="connsiteX85" fmla="*/ 2757836 w 9662615"/>
              <a:gd name="connsiteY85" fmla="*/ 1531371 h 1583140"/>
              <a:gd name="connsiteX86" fmla="*/ 2691555 w 9662615"/>
              <a:gd name="connsiteY86" fmla="*/ 1530283 h 1583140"/>
              <a:gd name="connsiteX87" fmla="*/ 2491676 w 9662615"/>
              <a:gd name="connsiteY87" fmla="*/ 1500859 h 1583140"/>
              <a:gd name="connsiteX88" fmla="*/ 2378036 w 9662615"/>
              <a:gd name="connsiteY88" fmla="*/ 1520645 h 1583140"/>
              <a:gd name="connsiteX89" fmla="*/ 2284269 w 9662615"/>
              <a:gd name="connsiteY89" fmla="*/ 1503068 h 1583140"/>
              <a:gd name="connsiteX90" fmla="*/ 2207104 w 9662615"/>
              <a:gd name="connsiteY90" fmla="*/ 1508888 h 1583140"/>
              <a:gd name="connsiteX91" fmla="*/ 2149226 w 9662615"/>
              <a:gd name="connsiteY91" fmla="*/ 1523409 h 1583140"/>
              <a:gd name="connsiteX92" fmla="*/ 2084783 w 9662615"/>
              <a:gd name="connsiteY92" fmla="*/ 1524245 h 1583140"/>
              <a:gd name="connsiteX93" fmla="*/ 2070075 w 9662615"/>
              <a:gd name="connsiteY93" fmla="*/ 1511285 h 1583140"/>
              <a:gd name="connsiteX94" fmla="*/ 2001057 w 9662615"/>
              <a:gd name="connsiteY94" fmla="*/ 1516449 h 1583140"/>
              <a:gd name="connsiteX95" fmla="*/ 1896330 w 9662615"/>
              <a:gd name="connsiteY95" fmla="*/ 1525725 h 1583140"/>
              <a:gd name="connsiteX96" fmla="*/ 1835994 w 9662615"/>
              <a:gd name="connsiteY96" fmla="*/ 1527678 h 1583140"/>
              <a:gd name="connsiteX97" fmla="*/ 1671119 w 9662615"/>
              <a:gd name="connsiteY97" fmla="*/ 1536701 h 1583140"/>
              <a:gd name="connsiteX98" fmla="*/ 1601337 w 9662615"/>
              <a:gd name="connsiteY98" fmla="*/ 1548552 h 1583140"/>
              <a:gd name="connsiteX99" fmla="*/ 1407755 w 9662615"/>
              <a:gd name="connsiteY99" fmla="*/ 1571444 h 1583140"/>
              <a:gd name="connsiteX100" fmla="*/ 1271994 w 9662615"/>
              <a:gd name="connsiteY100" fmla="*/ 1579471 h 1583140"/>
              <a:gd name="connsiteX101" fmla="*/ 1249226 w 9662615"/>
              <a:gd name="connsiteY101" fmla="*/ 1583140 h 1583140"/>
              <a:gd name="connsiteX102" fmla="*/ 1217719 w 9662615"/>
              <a:gd name="connsiteY102" fmla="*/ 1580863 h 1583140"/>
              <a:gd name="connsiteX103" fmla="*/ 1091432 w 9662615"/>
              <a:gd name="connsiteY103" fmla="*/ 1571003 h 1583140"/>
              <a:gd name="connsiteX104" fmla="*/ 992039 w 9662615"/>
              <a:gd name="connsiteY104" fmla="*/ 1556662 h 1583140"/>
              <a:gd name="connsiteX105" fmla="*/ 868264 w 9662615"/>
              <a:gd name="connsiteY105" fmla="*/ 1566392 h 1583140"/>
              <a:gd name="connsiteX106" fmla="*/ 792765 w 9662615"/>
              <a:gd name="connsiteY106" fmla="*/ 1563102 h 1583140"/>
              <a:gd name="connsiteX107" fmla="*/ 669055 w 9662615"/>
              <a:gd name="connsiteY107" fmla="*/ 1543638 h 1583140"/>
              <a:gd name="connsiteX108" fmla="*/ 506152 w 9662615"/>
              <a:gd name="connsiteY108" fmla="*/ 1549124 h 1583140"/>
              <a:gd name="connsiteX109" fmla="*/ 472797 w 9662615"/>
              <a:gd name="connsiteY109" fmla="*/ 1568904 h 1583140"/>
              <a:gd name="connsiteX110" fmla="*/ 427864 w 9662615"/>
              <a:gd name="connsiteY110" fmla="*/ 1580848 h 1583140"/>
              <a:gd name="connsiteX111" fmla="*/ 408381 w 9662615"/>
              <a:gd name="connsiteY111" fmla="*/ 1552940 h 1583140"/>
              <a:gd name="connsiteX112" fmla="*/ 267163 w 9662615"/>
              <a:gd name="connsiteY112" fmla="*/ 1531913 h 1583140"/>
              <a:gd name="connsiteX113" fmla="*/ 196644 w 9662615"/>
              <a:gd name="connsiteY113" fmla="*/ 1524565 h 1583140"/>
              <a:gd name="connsiteX114" fmla="*/ 86819 w 9662615"/>
              <a:gd name="connsiteY114" fmla="*/ 1519517 h 1583140"/>
              <a:gd name="connsiteX115" fmla="*/ 53369 w 9662615"/>
              <a:gd name="connsiteY115" fmla="*/ 1516853 h 1583140"/>
              <a:gd name="connsiteX116" fmla="*/ 2359 w 9662615"/>
              <a:gd name="connsiteY116" fmla="*/ 1515247 h 1583140"/>
              <a:gd name="connsiteX117" fmla="*/ 0 w 9662615"/>
              <a:gd name="connsiteY117" fmla="*/ 1514932 h 1583140"/>
              <a:gd name="connsiteX118" fmla="*/ 0 w 9662615"/>
              <a:gd name="connsiteY118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151610 w 9662615"/>
              <a:gd name="connsiteY23" fmla="*/ 1397856 h 1583140"/>
              <a:gd name="connsiteX24" fmla="*/ 7082147 w 9662615"/>
              <a:gd name="connsiteY24" fmla="*/ 1406113 h 1583140"/>
              <a:gd name="connsiteX25" fmla="*/ 7014958 w 9662615"/>
              <a:gd name="connsiteY25" fmla="*/ 1396883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13947 w 9662615"/>
              <a:gd name="connsiteY47" fmla="*/ 1516637 h 1583140"/>
              <a:gd name="connsiteX48" fmla="*/ 5177807 w 9662615"/>
              <a:gd name="connsiteY48" fmla="*/ 1526802 h 1583140"/>
              <a:gd name="connsiteX49" fmla="*/ 5113910 w 9662615"/>
              <a:gd name="connsiteY49" fmla="*/ 1533205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929254 w 9662615"/>
              <a:gd name="connsiteY54" fmla="*/ 1563452 h 1583140"/>
              <a:gd name="connsiteX55" fmla="*/ 4871726 w 9662615"/>
              <a:gd name="connsiteY55" fmla="*/ 1570584 h 1583140"/>
              <a:gd name="connsiteX56" fmla="*/ 4843267 w 9662615"/>
              <a:gd name="connsiteY56" fmla="*/ 1561459 h 1583140"/>
              <a:gd name="connsiteX57" fmla="*/ 4821058 w 9662615"/>
              <a:gd name="connsiteY57" fmla="*/ 1553078 h 1583140"/>
              <a:gd name="connsiteX58" fmla="*/ 4791466 w 9662615"/>
              <a:gd name="connsiteY58" fmla="*/ 1561324 h 1583140"/>
              <a:gd name="connsiteX59" fmla="*/ 4784247 w 9662615"/>
              <a:gd name="connsiteY59" fmla="*/ 1562342 h 1583140"/>
              <a:gd name="connsiteX60" fmla="*/ 4739309 w 9662615"/>
              <a:gd name="connsiteY60" fmla="*/ 1553948 h 1583140"/>
              <a:gd name="connsiteX61" fmla="*/ 4697562 w 9662615"/>
              <a:gd name="connsiteY61" fmla="*/ 1551206 h 1583140"/>
              <a:gd name="connsiteX62" fmla="*/ 4650737 w 9662615"/>
              <a:gd name="connsiteY62" fmla="*/ 1537381 h 1583140"/>
              <a:gd name="connsiteX63" fmla="*/ 4583150 w 9662615"/>
              <a:gd name="connsiteY63" fmla="*/ 1529064 h 1583140"/>
              <a:gd name="connsiteX64" fmla="*/ 4521734 w 9662615"/>
              <a:gd name="connsiteY64" fmla="*/ 1529359 h 1583140"/>
              <a:gd name="connsiteX65" fmla="*/ 4382398 w 9662615"/>
              <a:gd name="connsiteY65" fmla="*/ 1534108 h 1583140"/>
              <a:gd name="connsiteX66" fmla="*/ 4221826 w 9662615"/>
              <a:gd name="connsiteY66" fmla="*/ 1500972 h 1583140"/>
              <a:gd name="connsiteX67" fmla="*/ 4096601 w 9662615"/>
              <a:gd name="connsiteY67" fmla="*/ 1521563 h 1583140"/>
              <a:gd name="connsiteX68" fmla="*/ 4002441 w 9662615"/>
              <a:gd name="connsiteY68" fmla="*/ 1528912 h 1583140"/>
              <a:gd name="connsiteX69" fmla="*/ 3833906 w 9662615"/>
              <a:gd name="connsiteY69" fmla="*/ 1516637 h 1583140"/>
              <a:gd name="connsiteX70" fmla="*/ 3763845 w 9662615"/>
              <a:gd name="connsiteY70" fmla="*/ 1501782 h 1583140"/>
              <a:gd name="connsiteX71" fmla="*/ 3641778 w 9662615"/>
              <a:gd name="connsiteY71" fmla="*/ 1505446 h 1583140"/>
              <a:gd name="connsiteX72" fmla="*/ 3565233 w 9662615"/>
              <a:gd name="connsiteY72" fmla="*/ 1515122 h 1583140"/>
              <a:gd name="connsiteX73" fmla="*/ 3560267 w 9662615"/>
              <a:gd name="connsiteY73" fmla="*/ 1516288 h 1583140"/>
              <a:gd name="connsiteX74" fmla="*/ 3540258 w 9662615"/>
              <a:gd name="connsiteY74" fmla="*/ 1516976 h 1583140"/>
              <a:gd name="connsiteX75" fmla="*/ 3534780 w 9662615"/>
              <a:gd name="connsiteY75" fmla="*/ 1522141 h 1583140"/>
              <a:gd name="connsiteX76" fmla="*/ 3504783 w 9662615"/>
              <a:gd name="connsiteY76" fmla="*/ 1526739 h 1583140"/>
              <a:gd name="connsiteX77" fmla="*/ 3430805 w 9662615"/>
              <a:gd name="connsiteY77" fmla="*/ 1542521 h 1583140"/>
              <a:gd name="connsiteX78" fmla="*/ 3292707 w 9662615"/>
              <a:gd name="connsiteY78" fmla="*/ 1520490 h 1583140"/>
              <a:gd name="connsiteX79" fmla="*/ 3187872 w 9662615"/>
              <a:gd name="connsiteY79" fmla="*/ 1519991 h 1583140"/>
              <a:gd name="connsiteX80" fmla="*/ 3148026 w 9662615"/>
              <a:gd name="connsiteY80" fmla="*/ 1524777 h 1583140"/>
              <a:gd name="connsiteX81" fmla="*/ 3092394 w 9662615"/>
              <a:gd name="connsiteY81" fmla="*/ 1528115 h 1583140"/>
              <a:gd name="connsiteX82" fmla="*/ 2994200 w 9662615"/>
              <a:gd name="connsiteY82" fmla="*/ 1537857 h 1583140"/>
              <a:gd name="connsiteX83" fmla="*/ 2862301 w 9662615"/>
              <a:gd name="connsiteY83" fmla="*/ 1544250 h 1583140"/>
              <a:gd name="connsiteX84" fmla="*/ 2766335 w 9662615"/>
              <a:gd name="connsiteY84" fmla="*/ 1527662 h 1583140"/>
              <a:gd name="connsiteX85" fmla="*/ 2757836 w 9662615"/>
              <a:gd name="connsiteY85" fmla="*/ 1531371 h 1583140"/>
              <a:gd name="connsiteX86" fmla="*/ 2691555 w 9662615"/>
              <a:gd name="connsiteY86" fmla="*/ 1530283 h 1583140"/>
              <a:gd name="connsiteX87" fmla="*/ 2491676 w 9662615"/>
              <a:gd name="connsiteY87" fmla="*/ 1500859 h 1583140"/>
              <a:gd name="connsiteX88" fmla="*/ 2378036 w 9662615"/>
              <a:gd name="connsiteY88" fmla="*/ 1520645 h 1583140"/>
              <a:gd name="connsiteX89" fmla="*/ 2284269 w 9662615"/>
              <a:gd name="connsiteY89" fmla="*/ 1503068 h 1583140"/>
              <a:gd name="connsiteX90" fmla="*/ 2207104 w 9662615"/>
              <a:gd name="connsiteY90" fmla="*/ 1508888 h 1583140"/>
              <a:gd name="connsiteX91" fmla="*/ 2149226 w 9662615"/>
              <a:gd name="connsiteY91" fmla="*/ 1523409 h 1583140"/>
              <a:gd name="connsiteX92" fmla="*/ 2084783 w 9662615"/>
              <a:gd name="connsiteY92" fmla="*/ 1524245 h 1583140"/>
              <a:gd name="connsiteX93" fmla="*/ 2070075 w 9662615"/>
              <a:gd name="connsiteY93" fmla="*/ 1511285 h 1583140"/>
              <a:gd name="connsiteX94" fmla="*/ 2001057 w 9662615"/>
              <a:gd name="connsiteY94" fmla="*/ 1516449 h 1583140"/>
              <a:gd name="connsiteX95" fmla="*/ 1896330 w 9662615"/>
              <a:gd name="connsiteY95" fmla="*/ 1525725 h 1583140"/>
              <a:gd name="connsiteX96" fmla="*/ 1835994 w 9662615"/>
              <a:gd name="connsiteY96" fmla="*/ 1527678 h 1583140"/>
              <a:gd name="connsiteX97" fmla="*/ 1671119 w 9662615"/>
              <a:gd name="connsiteY97" fmla="*/ 1536701 h 1583140"/>
              <a:gd name="connsiteX98" fmla="*/ 1601337 w 9662615"/>
              <a:gd name="connsiteY98" fmla="*/ 1548552 h 1583140"/>
              <a:gd name="connsiteX99" fmla="*/ 1407755 w 9662615"/>
              <a:gd name="connsiteY99" fmla="*/ 1571444 h 1583140"/>
              <a:gd name="connsiteX100" fmla="*/ 1271994 w 9662615"/>
              <a:gd name="connsiteY100" fmla="*/ 1579471 h 1583140"/>
              <a:gd name="connsiteX101" fmla="*/ 1249226 w 9662615"/>
              <a:gd name="connsiteY101" fmla="*/ 1583140 h 1583140"/>
              <a:gd name="connsiteX102" fmla="*/ 1217719 w 9662615"/>
              <a:gd name="connsiteY102" fmla="*/ 1580863 h 1583140"/>
              <a:gd name="connsiteX103" fmla="*/ 1091432 w 9662615"/>
              <a:gd name="connsiteY103" fmla="*/ 1571003 h 1583140"/>
              <a:gd name="connsiteX104" fmla="*/ 992039 w 9662615"/>
              <a:gd name="connsiteY104" fmla="*/ 1556662 h 1583140"/>
              <a:gd name="connsiteX105" fmla="*/ 868264 w 9662615"/>
              <a:gd name="connsiteY105" fmla="*/ 1566392 h 1583140"/>
              <a:gd name="connsiteX106" fmla="*/ 792765 w 9662615"/>
              <a:gd name="connsiteY106" fmla="*/ 1563102 h 1583140"/>
              <a:gd name="connsiteX107" fmla="*/ 669055 w 9662615"/>
              <a:gd name="connsiteY107" fmla="*/ 1543638 h 1583140"/>
              <a:gd name="connsiteX108" fmla="*/ 506152 w 9662615"/>
              <a:gd name="connsiteY108" fmla="*/ 1549124 h 1583140"/>
              <a:gd name="connsiteX109" fmla="*/ 472797 w 9662615"/>
              <a:gd name="connsiteY109" fmla="*/ 1568904 h 1583140"/>
              <a:gd name="connsiteX110" fmla="*/ 427864 w 9662615"/>
              <a:gd name="connsiteY110" fmla="*/ 1580848 h 1583140"/>
              <a:gd name="connsiteX111" fmla="*/ 408381 w 9662615"/>
              <a:gd name="connsiteY111" fmla="*/ 1552940 h 1583140"/>
              <a:gd name="connsiteX112" fmla="*/ 267163 w 9662615"/>
              <a:gd name="connsiteY112" fmla="*/ 1531913 h 1583140"/>
              <a:gd name="connsiteX113" fmla="*/ 196644 w 9662615"/>
              <a:gd name="connsiteY113" fmla="*/ 1524565 h 1583140"/>
              <a:gd name="connsiteX114" fmla="*/ 86819 w 9662615"/>
              <a:gd name="connsiteY114" fmla="*/ 1519517 h 1583140"/>
              <a:gd name="connsiteX115" fmla="*/ 53369 w 9662615"/>
              <a:gd name="connsiteY115" fmla="*/ 1516853 h 1583140"/>
              <a:gd name="connsiteX116" fmla="*/ 2359 w 9662615"/>
              <a:gd name="connsiteY116" fmla="*/ 1515247 h 1583140"/>
              <a:gd name="connsiteX117" fmla="*/ 0 w 9662615"/>
              <a:gd name="connsiteY117" fmla="*/ 1514932 h 1583140"/>
              <a:gd name="connsiteX118" fmla="*/ 0 w 9662615"/>
              <a:gd name="connsiteY118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151610 w 9662615"/>
              <a:gd name="connsiteY23" fmla="*/ 1397856 h 1583140"/>
              <a:gd name="connsiteX24" fmla="*/ 7082147 w 9662615"/>
              <a:gd name="connsiteY24" fmla="*/ 1406113 h 1583140"/>
              <a:gd name="connsiteX25" fmla="*/ 7014958 w 9662615"/>
              <a:gd name="connsiteY25" fmla="*/ 1396883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45752 w 9662615"/>
              <a:gd name="connsiteY47" fmla="*/ 1520612 h 1583140"/>
              <a:gd name="connsiteX48" fmla="*/ 5177807 w 9662615"/>
              <a:gd name="connsiteY48" fmla="*/ 1526802 h 1583140"/>
              <a:gd name="connsiteX49" fmla="*/ 5113910 w 9662615"/>
              <a:gd name="connsiteY49" fmla="*/ 1533205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929254 w 9662615"/>
              <a:gd name="connsiteY54" fmla="*/ 1563452 h 1583140"/>
              <a:gd name="connsiteX55" fmla="*/ 4871726 w 9662615"/>
              <a:gd name="connsiteY55" fmla="*/ 1570584 h 1583140"/>
              <a:gd name="connsiteX56" fmla="*/ 4843267 w 9662615"/>
              <a:gd name="connsiteY56" fmla="*/ 1561459 h 1583140"/>
              <a:gd name="connsiteX57" fmla="*/ 4821058 w 9662615"/>
              <a:gd name="connsiteY57" fmla="*/ 1553078 h 1583140"/>
              <a:gd name="connsiteX58" fmla="*/ 4791466 w 9662615"/>
              <a:gd name="connsiteY58" fmla="*/ 1561324 h 1583140"/>
              <a:gd name="connsiteX59" fmla="*/ 4784247 w 9662615"/>
              <a:gd name="connsiteY59" fmla="*/ 1562342 h 1583140"/>
              <a:gd name="connsiteX60" fmla="*/ 4739309 w 9662615"/>
              <a:gd name="connsiteY60" fmla="*/ 1553948 h 1583140"/>
              <a:gd name="connsiteX61" fmla="*/ 4697562 w 9662615"/>
              <a:gd name="connsiteY61" fmla="*/ 1551206 h 1583140"/>
              <a:gd name="connsiteX62" fmla="*/ 4650737 w 9662615"/>
              <a:gd name="connsiteY62" fmla="*/ 1537381 h 1583140"/>
              <a:gd name="connsiteX63" fmla="*/ 4583150 w 9662615"/>
              <a:gd name="connsiteY63" fmla="*/ 1529064 h 1583140"/>
              <a:gd name="connsiteX64" fmla="*/ 4521734 w 9662615"/>
              <a:gd name="connsiteY64" fmla="*/ 1529359 h 1583140"/>
              <a:gd name="connsiteX65" fmla="*/ 4382398 w 9662615"/>
              <a:gd name="connsiteY65" fmla="*/ 1534108 h 1583140"/>
              <a:gd name="connsiteX66" fmla="*/ 4221826 w 9662615"/>
              <a:gd name="connsiteY66" fmla="*/ 1500972 h 1583140"/>
              <a:gd name="connsiteX67" fmla="*/ 4096601 w 9662615"/>
              <a:gd name="connsiteY67" fmla="*/ 1521563 h 1583140"/>
              <a:gd name="connsiteX68" fmla="*/ 4002441 w 9662615"/>
              <a:gd name="connsiteY68" fmla="*/ 1528912 h 1583140"/>
              <a:gd name="connsiteX69" fmla="*/ 3833906 w 9662615"/>
              <a:gd name="connsiteY69" fmla="*/ 1516637 h 1583140"/>
              <a:gd name="connsiteX70" fmla="*/ 3763845 w 9662615"/>
              <a:gd name="connsiteY70" fmla="*/ 1501782 h 1583140"/>
              <a:gd name="connsiteX71" fmla="*/ 3641778 w 9662615"/>
              <a:gd name="connsiteY71" fmla="*/ 1505446 h 1583140"/>
              <a:gd name="connsiteX72" fmla="*/ 3565233 w 9662615"/>
              <a:gd name="connsiteY72" fmla="*/ 1515122 h 1583140"/>
              <a:gd name="connsiteX73" fmla="*/ 3560267 w 9662615"/>
              <a:gd name="connsiteY73" fmla="*/ 1516288 h 1583140"/>
              <a:gd name="connsiteX74" fmla="*/ 3540258 w 9662615"/>
              <a:gd name="connsiteY74" fmla="*/ 1516976 h 1583140"/>
              <a:gd name="connsiteX75" fmla="*/ 3534780 w 9662615"/>
              <a:gd name="connsiteY75" fmla="*/ 1522141 h 1583140"/>
              <a:gd name="connsiteX76" fmla="*/ 3504783 w 9662615"/>
              <a:gd name="connsiteY76" fmla="*/ 1526739 h 1583140"/>
              <a:gd name="connsiteX77" fmla="*/ 3430805 w 9662615"/>
              <a:gd name="connsiteY77" fmla="*/ 1542521 h 1583140"/>
              <a:gd name="connsiteX78" fmla="*/ 3292707 w 9662615"/>
              <a:gd name="connsiteY78" fmla="*/ 1520490 h 1583140"/>
              <a:gd name="connsiteX79" fmla="*/ 3187872 w 9662615"/>
              <a:gd name="connsiteY79" fmla="*/ 1519991 h 1583140"/>
              <a:gd name="connsiteX80" fmla="*/ 3148026 w 9662615"/>
              <a:gd name="connsiteY80" fmla="*/ 1524777 h 1583140"/>
              <a:gd name="connsiteX81" fmla="*/ 3092394 w 9662615"/>
              <a:gd name="connsiteY81" fmla="*/ 1528115 h 1583140"/>
              <a:gd name="connsiteX82" fmla="*/ 2994200 w 9662615"/>
              <a:gd name="connsiteY82" fmla="*/ 1537857 h 1583140"/>
              <a:gd name="connsiteX83" fmla="*/ 2862301 w 9662615"/>
              <a:gd name="connsiteY83" fmla="*/ 1544250 h 1583140"/>
              <a:gd name="connsiteX84" fmla="*/ 2766335 w 9662615"/>
              <a:gd name="connsiteY84" fmla="*/ 1527662 h 1583140"/>
              <a:gd name="connsiteX85" fmla="*/ 2757836 w 9662615"/>
              <a:gd name="connsiteY85" fmla="*/ 1531371 h 1583140"/>
              <a:gd name="connsiteX86" fmla="*/ 2691555 w 9662615"/>
              <a:gd name="connsiteY86" fmla="*/ 1530283 h 1583140"/>
              <a:gd name="connsiteX87" fmla="*/ 2491676 w 9662615"/>
              <a:gd name="connsiteY87" fmla="*/ 1500859 h 1583140"/>
              <a:gd name="connsiteX88" fmla="*/ 2378036 w 9662615"/>
              <a:gd name="connsiteY88" fmla="*/ 1520645 h 1583140"/>
              <a:gd name="connsiteX89" fmla="*/ 2284269 w 9662615"/>
              <a:gd name="connsiteY89" fmla="*/ 1503068 h 1583140"/>
              <a:gd name="connsiteX90" fmla="*/ 2207104 w 9662615"/>
              <a:gd name="connsiteY90" fmla="*/ 1508888 h 1583140"/>
              <a:gd name="connsiteX91" fmla="*/ 2149226 w 9662615"/>
              <a:gd name="connsiteY91" fmla="*/ 1523409 h 1583140"/>
              <a:gd name="connsiteX92" fmla="*/ 2084783 w 9662615"/>
              <a:gd name="connsiteY92" fmla="*/ 1524245 h 1583140"/>
              <a:gd name="connsiteX93" fmla="*/ 2070075 w 9662615"/>
              <a:gd name="connsiteY93" fmla="*/ 1511285 h 1583140"/>
              <a:gd name="connsiteX94" fmla="*/ 2001057 w 9662615"/>
              <a:gd name="connsiteY94" fmla="*/ 1516449 h 1583140"/>
              <a:gd name="connsiteX95" fmla="*/ 1896330 w 9662615"/>
              <a:gd name="connsiteY95" fmla="*/ 1525725 h 1583140"/>
              <a:gd name="connsiteX96" fmla="*/ 1835994 w 9662615"/>
              <a:gd name="connsiteY96" fmla="*/ 1527678 h 1583140"/>
              <a:gd name="connsiteX97" fmla="*/ 1671119 w 9662615"/>
              <a:gd name="connsiteY97" fmla="*/ 1536701 h 1583140"/>
              <a:gd name="connsiteX98" fmla="*/ 1601337 w 9662615"/>
              <a:gd name="connsiteY98" fmla="*/ 1548552 h 1583140"/>
              <a:gd name="connsiteX99" fmla="*/ 1407755 w 9662615"/>
              <a:gd name="connsiteY99" fmla="*/ 1571444 h 1583140"/>
              <a:gd name="connsiteX100" fmla="*/ 1271994 w 9662615"/>
              <a:gd name="connsiteY100" fmla="*/ 1579471 h 1583140"/>
              <a:gd name="connsiteX101" fmla="*/ 1249226 w 9662615"/>
              <a:gd name="connsiteY101" fmla="*/ 1583140 h 1583140"/>
              <a:gd name="connsiteX102" fmla="*/ 1217719 w 9662615"/>
              <a:gd name="connsiteY102" fmla="*/ 1580863 h 1583140"/>
              <a:gd name="connsiteX103" fmla="*/ 1091432 w 9662615"/>
              <a:gd name="connsiteY103" fmla="*/ 1571003 h 1583140"/>
              <a:gd name="connsiteX104" fmla="*/ 992039 w 9662615"/>
              <a:gd name="connsiteY104" fmla="*/ 1556662 h 1583140"/>
              <a:gd name="connsiteX105" fmla="*/ 868264 w 9662615"/>
              <a:gd name="connsiteY105" fmla="*/ 1566392 h 1583140"/>
              <a:gd name="connsiteX106" fmla="*/ 792765 w 9662615"/>
              <a:gd name="connsiteY106" fmla="*/ 1563102 h 1583140"/>
              <a:gd name="connsiteX107" fmla="*/ 669055 w 9662615"/>
              <a:gd name="connsiteY107" fmla="*/ 1543638 h 1583140"/>
              <a:gd name="connsiteX108" fmla="*/ 506152 w 9662615"/>
              <a:gd name="connsiteY108" fmla="*/ 1549124 h 1583140"/>
              <a:gd name="connsiteX109" fmla="*/ 472797 w 9662615"/>
              <a:gd name="connsiteY109" fmla="*/ 1568904 h 1583140"/>
              <a:gd name="connsiteX110" fmla="*/ 427864 w 9662615"/>
              <a:gd name="connsiteY110" fmla="*/ 1580848 h 1583140"/>
              <a:gd name="connsiteX111" fmla="*/ 408381 w 9662615"/>
              <a:gd name="connsiteY111" fmla="*/ 1552940 h 1583140"/>
              <a:gd name="connsiteX112" fmla="*/ 267163 w 9662615"/>
              <a:gd name="connsiteY112" fmla="*/ 1531913 h 1583140"/>
              <a:gd name="connsiteX113" fmla="*/ 196644 w 9662615"/>
              <a:gd name="connsiteY113" fmla="*/ 1524565 h 1583140"/>
              <a:gd name="connsiteX114" fmla="*/ 86819 w 9662615"/>
              <a:gd name="connsiteY114" fmla="*/ 1519517 h 1583140"/>
              <a:gd name="connsiteX115" fmla="*/ 53369 w 9662615"/>
              <a:gd name="connsiteY115" fmla="*/ 1516853 h 1583140"/>
              <a:gd name="connsiteX116" fmla="*/ 2359 w 9662615"/>
              <a:gd name="connsiteY116" fmla="*/ 1515247 h 1583140"/>
              <a:gd name="connsiteX117" fmla="*/ 0 w 9662615"/>
              <a:gd name="connsiteY117" fmla="*/ 1514932 h 1583140"/>
              <a:gd name="connsiteX118" fmla="*/ 0 w 9662615"/>
              <a:gd name="connsiteY118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151610 w 9662615"/>
              <a:gd name="connsiteY23" fmla="*/ 1397856 h 1583140"/>
              <a:gd name="connsiteX24" fmla="*/ 7082147 w 9662615"/>
              <a:gd name="connsiteY24" fmla="*/ 1406113 h 1583140"/>
              <a:gd name="connsiteX25" fmla="*/ 7014958 w 9662615"/>
              <a:gd name="connsiteY25" fmla="*/ 1396883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45752 w 9662615"/>
              <a:gd name="connsiteY47" fmla="*/ 1520612 h 1583140"/>
              <a:gd name="connsiteX48" fmla="*/ 5177807 w 9662615"/>
              <a:gd name="connsiteY48" fmla="*/ 1526802 h 1583140"/>
              <a:gd name="connsiteX49" fmla="*/ 5113910 w 9662615"/>
              <a:gd name="connsiteY49" fmla="*/ 1533205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929254 w 9662615"/>
              <a:gd name="connsiteY54" fmla="*/ 1563452 h 1583140"/>
              <a:gd name="connsiteX55" fmla="*/ 4871726 w 9662615"/>
              <a:gd name="connsiteY55" fmla="*/ 1570584 h 1583140"/>
              <a:gd name="connsiteX56" fmla="*/ 4843267 w 9662615"/>
              <a:gd name="connsiteY56" fmla="*/ 1561459 h 1583140"/>
              <a:gd name="connsiteX57" fmla="*/ 4821058 w 9662615"/>
              <a:gd name="connsiteY57" fmla="*/ 1553078 h 1583140"/>
              <a:gd name="connsiteX58" fmla="*/ 4791466 w 9662615"/>
              <a:gd name="connsiteY58" fmla="*/ 1561324 h 1583140"/>
              <a:gd name="connsiteX59" fmla="*/ 4784247 w 9662615"/>
              <a:gd name="connsiteY59" fmla="*/ 1562342 h 1583140"/>
              <a:gd name="connsiteX60" fmla="*/ 4739309 w 9662615"/>
              <a:gd name="connsiteY60" fmla="*/ 1553948 h 1583140"/>
              <a:gd name="connsiteX61" fmla="*/ 4697562 w 9662615"/>
              <a:gd name="connsiteY61" fmla="*/ 1551206 h 1583140"/>
              <a:gd name="connsiteX62" fmla="*/ 4650737 w 9662615"/>
              <a:gd name="connsiteY62" fmla="*/ 1537381 h 1583140"/>
              <a:gd name="connsiteX63" fmla="*/ 4583150 w 9662615"/>
              <a:gd name="connsiteY63" fmla="*/ 1529064 h 1583140"/>
              <a:gd name="connsiteX64" fmla="*/ 4521734 w 9662615"/>
              <a:gd name="connsiteY64" fmla="*/ 1529359 h 1583140"/>
              <a:gd name="connsiteX65" fmla="*/ 4382398 w 9662615"/>
              <a:gd name="connsiteY65" fmla="*/ 1534108 h 1583140"/>
              <a:gd name="connsiteX66" fmla="*/ 4221826 w 9662615"/>
              <a:gd name="connsiteY66" fmla="*/ 1500972 h 1583140"/>
              <a:gd name="connsiteX67" fmla="*/ 4096601 w 9662615"/>
              <a:gd name="connsiteY67" fmla="*/ 1521563 h 1583140"/>
              <a:gd name="connsiteX68" fmla="*/ 4002441 w 9662615"/>
              <a:gd name="connsiteY68" fmla="*/ 1528912 h 1583140"/>
              <a:gd name="connsiteX69" fmla="*/ 3833906 w 9662615"/>
              <a:gd name="connsiteY69" fmla="*/ 1516637 h 1583140"/>
              <a:gd name="connsiteX70" fmla="*/ 3763845 w 9662615"/>
              <a:gd name="connsiteY70" fmla="*/ 1501782 h 1583140"/>
              <a:gd name="connsiteX71" fmla="*/ 3641778 w 9662615"/>
              <a:gd name="connsiteY71" fmla="*/ 1505446 h 1583140"/>
              <a:gd name="connsiteX72" fmla="*/ 3565233 w 9662615"/>
              <a:gd name="connsiteY72" fmla="*/ 1515122 h 1583140"/>
              <a:gd name="connsiteX73" fmla="*/ 3560267 w 9662615"/>
              <a:gd name="connsiteY73" fmla="*/ 1516288 h 1583140"/>
              <a:gd name="connsiteX74" fmla="*/ 3540258 w 9662615"/>
              <a:gd name="connsiteY74" fmla="*/ 1516976 h 1583140"/>
              <a:gd name="connsiteX75" fmla="*/ 3534780 w 9662615"/>
              <a:gd name="connsiteY75" fmla="*/ 1522141 h 1583140"/>
              <a:gd name="connsiteX76" fmla="*/ 3504783 w 9662615"/>
              <a:gd name="connsiteY76" fmla="*/ 1526739 h 1583140"/>
              <a:gd name="connsiteX77" fmla="*/ 3430805 w 9662615"/>
              <a:gd name="connsiteY77" fmla="*/ 1542521 h 1583140"/>
              <a:gd name="connsiteX78" fmla="*/ 3292707 w 9662615"/>
              <a:gd name="connsiteY78" fmla="*/ 1520490 h 1583140"/>
              <a:gd name="connsiteX79" fmla="*/ 3187872 w 9662615"/>
              <a:gd name="connsiteY79" fmla="*/ 1519991 h 1583140"/>
              <a:gd name="connsiteX80" fmla="*/ 3148026 w 9662615"/>
              <a:gd name="connsiteY80" fmla="*/ 1524777 h 1583140"/>
              <a:gd name="connsiteX81" fmla="*/ 3092394 w 9662615"/>
              <a:gd name="connsiteY81" fmla="*/ 1528115 h 1583140"/>
              <a:gd name="connsiteX82" fmla="*/ 2994200 w 9662615"/>
              <a:gd name="connsiteY82" fmla="*/ 1537857 h 1583140"/>
              <a:gd name="connsiteX83" fmla="*/ 2862301 w 9662615"/>
              <a:gd name="connsiteY83" fmla="*/ 1544250 h 1583140"/>
              <a:gd name="connsiteX84" fmla="*/ 2766335 w 9662615"/>
              <a:gd name="connsiteY84" fmla="*/ 1527662 h 1583140"/>
              <a:gd name="connsiteX85" fmla="*/ 2757836 w 9662615"/>
              <a:gd name="connsiteY85" fmla="*/ 1531371 h 1583140"/>
              <a:gd name="connsiteX86" fmla="*/ 2691555 w 9662615"/>
              <a:gd name="connsiteY86" fmla="*/ 1530283 h 1583140"/>
              <a:gd name="connsiteX87" fmla="*/ 2491676 w 9662615"/>
              <a:gd name="connsiteY87" fmla="*/ 1500859 h 1583140"/>
              <a:gd name="connsiteX88" fmla="*/ 2378036 w 9662615"/>
              <a:gd name="connsiteY88" fmla="*/ 1520645 h 1583140"/>
              <a:gd name="connsiteX89" fmla="*/ 2284269 w 9662615"/>
              <a:gd name="connsiteY89" fmla="*/ 1503068 h 1583140"/>
              <a:gd name="connsiteX90" fmla="*/ 2207104 w 9662615"/>
              <a:gd name="connsiteY90" fmla="*/ 1508888 h 1583140"/>
              <a:gd name="connsiteX91" fmla="*/ 2149226 w 9662615"/>
              <a:gd name="connsiteY91" fmla="*/ 1523409 h 1583140"/>
              <a:gd name="connsiteX92" fmla="*/ 2084783 w 9662615"/>
              <a:gd name="connsiteY92" fmla="*/ 1524245 h 1583140"/>
              <a:gd name="connsiteX93" fmla="*/ 2070075 w 9662615"/>
              <a:gd name="connsiteY93" fmla="*/ 1511285 h 1583140"/>
              <a:gd name="connsiteX94" fmla="*/ 2001057 w 9662615"/>
              <a:gd name="connsiteY94" fmla="*/ 1516449 h 1583140"/>
              <a:gd name="connsiteX95" fmla="*/ 1896330 w 9662615"/>
              <a:gd name="connsiteY95" fmla="*/ 1525725 h 1583140"/>
              <a:gd name="connsiteX96" fmla="*/ 1835994 w 9662615"/>
              <a:gd name="connsiteY96" fmla="*/ 1527678 h 1583140"/>
              <a:gd name="connsiteX97" fmla="*/ 1671119 w 9662615"/>
              <a:gd name="connsiteY97" fmla="*/ 1536701 h 1583140"/>
              <a:gd name="connsiteX98" fmla="*/ 1601337 w 9662615"/>
              <a:gd name="connsiteY98" fmla="*/ 1548552 h 1583140"/>
              <a:gd name="connsiteX99" fmla="*/ 1407755 w 9662615"/>
              <a:gd name="connsiteY99" fmla="*/ 1571444 h 1583140"/>
              <a:gd name="connsiteX100" fmla="*/ 1271994 w 9662615"/>
              <a:gd name="connsiteY100" fmla="*/ 1579471 h 1583140"/>
              <a:gd name="connsiteX101" fmla="*/ 1249226 w 9662615"/>
              <a:gd name="connsiteY101" fmla="*/ 1583140 h 1583140"/>
              <a:gd name="connsiteX102" fmla="*/ 1217719 w 9662615"/>
              <a:gd name="connsiteY102" fmla="*/ 1580863 h 1583140"/>
              <a:gd name="connsiteX103" fmla="*/ 1091432 w 9662615"/>
              <a:gd name="connsiteY103" fmla="*/ 1571003 h 1583140"/>
              <a:gd name="connsiteX104" fmla="*/ 992039 w 9662615"/>
              <a:gd name="connsiteY104" fmla="*/ 1556662 h 1583140"/>
              <a:gd name="connsiteX105" fmla="*/ 868264 w 9662615"/>
              <a:gd name="connsiteY105" fmla="*/ 1566392 h 1583140"/>
              <a:gd name="connsiteX106" fmla="*/ 792765 w 9662615"/>
              <a:gd name="connsiteY106" fmla="*/ 1563102 h 1583140"/>
              <a:gd name="connsiteX107" fmla="*/ 669055 w 9662615"/>
              <a:gd name="connsiteY107" fmla="*/ 1543638 h 1583140"/>
              <a:gd name="connsiteX108" fmla="*/ 506152 w 9662615"/>
              <a:gd name="connsiteY108" fmla="*/ 1549124 h 1583140"/>
              <a:gd name="connsiteX109" fmla="*/ 472797 w 9662615"/>
              <a:gd name="connsiteY109" fmla="*/ 1568904 h 1583140"/>
              <a:gd name="connsiteX110" fmla="*/ 427864 w 9662615"/>
              <a:gd name="connsiteY110" fmla="*/ 1580848 h 1583140"/>
              <a:gd name="connsiteX111" fmla="*/ 408381 w 9662615"/>
              <a:gd name="connsiteY111" fmla="*/ 1552940 h 1583140"/>
              <a:gd name="connsiteX112" fmla="*/ 267163 w 9662615"/>
              <a:gd name="connsiteY112" fmla="*/ 1531913 h 1583140"/>
              <a:gd name="connsiteX113" fmla="*/ 196644 w 9662615"/>
              <a:gd name="connsiteY113" fmla="*/ 1524565 h 1583140"/>
              <a:gd name="connsiteX114" fmla="*/ 86819 w 9662615"/>
              <a:gd name="connsiteY114" fmla="*/ 1519517 h 1583140"/>
              <a:gd name="connsiteX115" fmla="*/ 53369 w 9662615"/>
              <a:gd name="connsiteY115" fmla="*/ 1516853 h 1583140"/>
              <a:gd name="connsiteX116" fmla="*/ 2359 w 9662615"/>
              <a:gd name="connsiteY116" fmla="*/ 1515247 h 1583140"/>
              <a:gd name="connsiteX117" fmla="*/ 0 w 9662615"/>
              <a:gd name="connsiteY117" fmla="*/ 1514932 h 1583140"/>
              <a:gd name="connsiteX118" fmla="*/ 0 w 9662615"/>
              <a:gd name="connsiteY118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151610 w 9662615"/>
              <a:gd name="connsiteY23" fmla="*/ 1397856 h 1583140"/>
              <a:gd name="connsiteX24" fmla="*/ 7082147 w 9662615"/>
              <a:gd name="connsiteY24" fmla="*/ 1406113 h 1583140"/>
              <a:gd name="connsiteX25" fmla="*/ 7014958 w 9662615"/>
              <a:gd name="connsiteY25" fmla="*/ 1396883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45752 w 9662615"/>
              <a:gd name="connsiteY47" fmla="*/ 1520612 h 1583140"/>
              <a:gd name="connsiteX48" fmla="*/ 5177807 w 9662615"/>
              <a:gd name="connsiteY48" fmla="*/ 1526802 h 1583140"/>
              <a:gd name="connsiteX49" fmla="*/ 5113910 w 9662615"/>
              <a:gd name="connsiteY49" fmla="*/ 1533205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929254 w 9662615"/>
              <a:gd name="connsiteY54" fmla="*/ 1563452 h 1583140"/>
              <a:gd name="connsiteX55" fmla="*/ 4871726 w 9662615"/>
              <a:gd name="connsiteY55" fmla="*/ 1570584 h 1583140"/>
              <a:gd name="connsiteX56" fmla="*/ 4843267 w 9662615"/>
              <a:gd name="connsiteY56" fmla="*/ 1561459 h 1583140"/>
              <a:gd name="connsiteX57" fmla="*/ 4821058 w 9662615"/>
              <a:gd name="connsiteY57" fmla="*/ 1553078 h 1583140"/>
              <a:gd name="connsiteX58" fmla="*/ 4791466 w 9662615"/>
              <a:gd name="connsiteY58" fmla="*/ 1561324 h 1583140"/>
              <a:gd name="connsiteX59" fmla="*/ 4784247 w 9662615"/>
              <a:gd name="connsiteY59" fmla="*/ 1562342 h 1583140"/>
              <a:gd name="connsiteX60" fmla="*/ 4739309 w 9662615"/>
              <a:gd name="connsiteY60" fmla="*/ 1553948 h 1583140"/>
              <a:gd name="connsiteX61" fmla="*/ 4697562 w 9662615"/>
              <a:gd name="connsiteY61" fmla="*/ 1551206 h 1583140"/>
              <a:gd name="connsiteX62" fmla="*/ 4650737 w 9662615"/>
              <a:gd name="connsiteY62" fmla="*/ 1537381 h 1583140"/>
              <a:gd name="connsiteX63" fmla="*/ 4583150 w 9662615"/>
              <a:gd name="connsiteY63" fmla="*/ 1529064 h 1583140"/>
              <a:gd name="connsiteX64" fmla="*/ 4521734 w 9662615"/>
              <a:gd name="connsiteY64" fmla="*/ 1529359 h 1583140"/>
              <a:gd name="connsiteX65" fmla="*/ 4382398 w 9662615"/>
              <a:gd name="connsiteY65" fmla="*/ 1534108 h 1583140"/>
              <a:gd name="connsiteX66" fmla="*/ 4221826 w 9662615"/>
              <a:gd name="connsiteY66" fmla="*/ 1500972 h 1583140"/>
              <a:gd name="connsiteX67" fmla="*/ 4096601 w 9662615"/>
              <a:gd name="connsiteY67" fmla="*/ 1521563 h 1583140"/>
              <a:gd name="connsiteX68" fmla="*/ 4002441 w 9662615"/>
              <a:gd name="connsiteY68" fmla="*/ 1528912 h 1583140"/>
              <a:gd name="connsiteX69" fmla="*/ 3833906 w 9662615"/>
              <a:gd name="connsiteY69" fmla="*/ 1516637 h 1583140"/>
              <a:gd name="connsiteX70" fmla="*/ 3763845 w 9662615"/>
              <a:gd name="connsiteY70" fmla="*/ 1501782 h 1583140"/>
              <a:gd name="connsiteX71" fmla="*/ 3641778 w 9662615"/>
              <a:gd name="connsiteY71" fmla="*/ 1505446 h 1583140"/>
              <a:gd name="connsiteX72" fmla="*/ 3565233 w 9662615"/>
              <a:gd name="connsiteY72" fmla="*/ 1515122 h 1583140"/>
              <a:gd name="connsiteX73" fmla="*/ 3560267 w 9662615"/>
              <a:gd name="connsiteY73" fmla="*/ 1516288 h 1583140"/>
              <a:gd name="connsiteX74" fmla="*/ 3540258 w 9662615"/>
              <a:gd name="connsiteY74" fmla="*/ 1516976 h 1583140"/>
              <a:gd name="connsiteX75" fmla="*/ 3534780 w 9662615"/>
              <a:gd name="connsiteY75" fmla="*/ 1522141 h 1583140"/>
              <a:gd name="connsiteX76" fmla="*/ 3504783 w 9662615"/>
              <a:gd name="connsiteY76" fmla="*/ 1526739 h 1583140"/>
              <a:gd name="connsiteX77" fmla="*/ 3430805 w 9662615"/>
              <a:gd name="connsiteY77" fmla="*/ 1542521 h 1583140"/>
              <a:gd name="connsiteX78" fmla="*/ 3292707 w 9662615"/>
              <a:gd name="connsiteY78" fmla="*/ 1520490 h 1583140"/>
              <a:gd name="connsiteX79" fmla="*/ 3187872 w 9662615"/>
              <a:gd name="connsiteY79" fmla="*/ 1519991 h 1583140"/>
              <a:gd name="connsiteX80" fmla="*/ 3148026 w 9662615"/>
              <a:gd name="connsiteY80" fmla="*/ 1524777 h 1583140"/>
              <a:gd name="connsiteX81" fmla="*/ 3092394 w 9662615"/>
              <a:gd name="connsiteY81" fmla="*/ 1528115 h 1583140"/>
              <a:gd name="connsiteX82" fmla="*/ 2994200 w 9662615"/>
              <a:gd name="connsiteY82" fmla="*/ 1537857 h 1583140"/>
              <a:gd name="connsiteX83" fmla="*/ 2862301 w 9662615"/>
              <a:gd name="connsiteY83" fmla="*/ 1544250 h 1583140"/>
              <a:gd name="connsiteX84" fmla="*/ 2766335 w 9662615"/>
              <a:gd name="connsiteY84" fmla="*/ 1527662 h 1583140"/>
              <a:gd name="connsiteX85" fmla="*/ 2757836 w 9662615"/>
              <a:gd name="connsiteY85" fmla="*/ 1531371 h 1583140"/>
              <a:gd name="connsiteX86" fmla="*/ 2691555 w 9662615"/>
              <a:gd name="connsiteY86" fmla="*/ 1530283 h 1583140"/>
              <a:gd name="connsiteX87" fmla="*/ 2491676 w 9662615"/>
              <a:gd name="connsiteY87" fmla="*/ 1500859 h 1583140"/>
              <a:gd name="connsiteX88" fmla="*/ 2378036 w 9662615"/>
              <a:gd name="connsiteY88" fmla="*/ 1520645 h 1583140"/>
              <a:gd name="connsiteX89" fmla="*/ 2284269 w 9662615"/>
              <a:gd name="connsiteY89" fmla="*/ 1503068 h 1583140"/>
              <a:gd name="connsiteX90" fmla="*/ 2207104 w 9662615"/>
              <a:gd name="connsiteY90" fmla="*/ 1508888 h 1583140"/>
              <a:gd name="connsiteX91" fmla="*/ 2149226 w 9662615"/>
              <a:gd name="connsiteY91" fmla="*/ 1523409 h 1583140"/>
              <a:gd name="connsiteX92" fmla="*/ 2084783 w 9662615"/>
              <a:gd name="connsiteY92" fmla="*/ 1524245 h 1583140"/>
              <a:gd name="connsiteX93" fmla="*/ 2070075 w 9662615"/>
              <a:gd name="connsiteY93" fmla="*/ 1511285 h 1583140"/>
              <a:gd name="connsiteX94" fmla="*/ 2001057 w 9662615"/>
              <a:gd name="connsiteY94" fmla="*/ 1516449 h 1583140"/>
              <a:gd name="connsiteX95" fmla="*/ 1896330 w 9662615"/>
              <a:gd name="connsiteY95" fmla="*/ 1525725 h 1583140"/>
              <a:gd name="connsiteX96" fmla="*/ 1835994 w 9662615"/>
              <a:gd name="connsiteY96" fmla="*/ 1527678 h 1583140"/>
              <a:gd name="connsiteX97" fmla="*/ 1671119 w 9662615"/>
              <a:gd name="connsiteY97" fmla="*/ 1536701 h 1583140"/>
              <a:gd name="connsiteX98" fmla="*/ 1601337 w 9662615"/>
              <a:gd name="connsiteY98" fmla="*/ 1548552 h 1583140"/>
              <a:gd name="connsiteX99" fmla="*/ 1407755 w 9662615"/>
              <a:gd name="connsiteY99" fmla="*/ 1571444 h 1583140"/>
              <a:gd name="connsiteX100" fmla="*/ 1271994 w 9662615"/>
              <a:gd name="connsiteY100" fmla="*/ 1579471 h 1583140"/>
              <a:gd name="connsiteX101" fmla="*/ 1249226 w 9662615"/>
              <a:gd name="connsiteY101" fmla="*/ 1583140 h 1583140"/>
              <a:gd name="connsiteX102" fmla="*/ 1217719 w 9662615"/>
              <a:gd name="connsiteY102" fmla="*/ 1580863 h 1583140"/>
              <a:gd name="connsiteX103" fmla="*/ 1091432 w 9662615"/>
              <a:gd name="connsiteY103" fmla="*/ 1571003 h 1583140"/>
              <a:gd name="connsiteX104" fmla="*/ 992039 w 9662615"/>
              <a:gd name="connsiteY104" fmla="*/ 1556662 h 1583140"/>
              <a:gd name="connsiteX105" fmla="*/ 868264 w 9662615"/>
              <a:gd name="connsiteY105" fmla="*/ 1566392 h 1583140"/>
              <a:gd name="connsiteX106" fmla="*/ 792765 w 9662615"/>
              <a:gd name="connsiteY106" fmla="*/ 1563102 h 1583140"/>
              <a:gd name="connsiteX107" fmla="*/ 669055 w 9662615"/>
              <a:gd name="connsiteY107" fmla="*/ 1543638 h 1583140"/>
              <a:gd name="connsiteX108" fmla="*/ 506152 w 9662615"/>
              <a:gd name="connsiteY108" fmla="*/ 1549124 h 1583140"/>
              <a:gd name="connsiteX109" fmla="*/ 472797 w 9662615"/>
              <a:gd name="connsiteY109" fmla="*/ 1568904 h 1583140"/>
              <a:gd name="connsiteX110" fmla="*/ 427864 w 9662615"/>
              <a:gd name="connsiteY110" fmla="*/ 1580848 h 1583140"/>
              <a:gd name="connsiteX111" fmla="*/ 408381 w 9662615"/>
              <a:gd name="connsiteY111" fmla="*/ 1552940 h 1583140"/>
              <a:gd name="connsiteX112" fmla="*/ 267163 w 9662615"/>
              <a:gd name="connsiteY112" fmla="*/ 1531913 h 1583140"/>
              <a:gd name="connsiteX113" fmla="*/ 196644 w 9662615"/>
              <a:gd name="connsiteY113" fmla="*/ 1524565 h 1583140"/>
              <a:gd name="connsiteX114" fmla="*/ 86819 w 9662615"/>
              <a:gd name="connsiteY114" fmla="*/ 1519517 h 1583140"/>
              <a:gd name="connsiteX115" fmla="*/ 53369 w 9662615"/>
              <a:gd name="connsiteY115" fmla="*/ 1516853 h 1583140"/>
              <a:gd name="connsiteX116" fmla="*/ 2359 w 9662615"/>
              <a:gd name="connsiteY116" fmla="*/ 1515247 h 1583140"/>
              <a:gd name="connsiteX117" fmla="*/ 0 w 9662615"/>
              <a:gd name="connsiteY117" fmla="*/ 1514932 h 1583140"/>
              <a:gd name="connsiteX118" fmla="*/ 0 w 9662615"/>
              <a:gd name="connsiteY118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215220 w 9662615"/>
              <a:gd name="connsiteY23" fmla="*/ 1397856 h 1583140"/>
              <a:gd name="connsiteX24" fmla="*/ 7082147 w 9662615"/>
              <a:gd name="connsiteY24" fmla="*/ 1406113 h 1583140"/>
              <a:gd name="connsiteX25" fmla="*/ 7014958 w 9662615"/>
              <a:gd name="connsiteY25" fmla="*/ 1396883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45752 w 9662615"/>
              <a:gd name="connsiteY47" fmla="*/ 1520612 h 1583140"/>
              <a:gd name="connsiteX48" fmla="*/ 5177807 w 9662615"/>
              <a:gd name="connsiteY48" fmla="*/ 1526802 h 1583140"/>
              <a:gd name="connsiteX49" fmla="*/ 5113910 w 9662615"/>
              <a:gd name="connsiteY49" fmla="*/ 1533205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929254 w 9662615"/>
              <a:gd name="connsiteY54" fmla="*/ 1563452 h 1583140"/>
              <a:gd name="connsiteX55" fmla="*/ 4871726 w 9662615"/>
              <a:gd name="connsiteY55" fmla="*/ 1570584 h 1583140"/>
              <a:gd name="connsiteX56" fmla="*/ 4843267 w 9662615"/>
              <a:gd name="connsiteY56" fmla="*/ 1561459 h 1583140"/>
              <a:gd name="connsiteX57" fmla="*/ 4821058 w 9662615"/>
              <a:gd name="connsiteY57" fmla="*/ 1553078 h 1583140"/>
              <a:gd name="connsiteX58" fmla="*/ 4791466 w 9662615"/>
              <a:gd name="connsiteY58" fmla="*/ 1561324 h 1583140"/>
              <a:gd name="connsiteX59" fmla="*/ 4784247 w 9662615"/>
              <a:gd name="connsiteY59" fmla="*/ 1562342 h 1583140"/>
              <a:gd name="connsiteX60" fmla="*/ 4739309 w 9662615"/>
              <a:gd name="connsiteY60" fmla="*/ 1553948 h 1583140"/>
              <a:gd name="connsiteX61" fmla="*/ 4697562 w 9662615"/>
              <a:gd name="connsiteY61" fmla="*/ 1551206 h 1583140"/>
              <a:gd name="connsiteX62" fmla="*/ 4650737 w 9662615"/>
              <a:gd name="connsiteY62" fmla="*/ 1537381 h 1583140"/>
              <a:gd name="connsiteX63" fmla="*/ 4583150 w 9662615"/>
              <a:gd name="connsiteY63" fmla="*/ 1529064 h 1583140"/>
              <a:gd name="connsiteX64" fmla="*/ 4521734 w 9662615"/>
              <a:gd name="connsiteY64" fmla="*/ 1529359 h 1583140"/>
              <a:gd name="connsiteX65" fmla="*/ 4382398 w 9662615"/>
              <a:gd name="connsiteY65" fmla="*/ 1534108 h 1583140"/>
              <a:gd name="connsiteX66" fmla="*/ 4221826 w 9662615"/>
              <a:gd name="connsiteY66" fmla="*/ 1500972 h 1583140"/>
              <a:gd name="connsiteX67" fmla="*/ 4096601 w 9662615"/>
              <a:gd name="connsiteY67" fmla="*/ 1521563 h 1583140"/>
              <a:gd name="connsiteX68" fmla="*/ 4002441 w 9662615"/>
              <a:gd name="connsiteY68" fmla="*/ 1528912 h 1583140"/>
              <a:gd name="connsiteX69" fmla="*/ 3833906 w 9662615"/>
              <a:gd name="connsiteY69" fmla="*/ 1516637 h 1583140"/>
              <a:gd name="connsiteX70" fmla="*/ 3763845 w 9662615"/>
              <a:gd name="connsiteY70" fmla="*/ 1501782 h 1583140"/>
              <a:gd name="connsiteX71" fmla="*/ 3641778 w 9662615"/>
              <a:gd name="connsiteY71" fmla="*/ 1505446 h 1583140"/>
              <a:gd name="connsiteX72" fmla="*/ 3565233 w 9662615"/>
              <a:gd name="connsiteY72" fmla="*/ 1515122 h 1583140"/>
              <a:gd name="connsiteX73" fmla="*/ 3560267 w 9662615"/>
              <a:gd name="connsiteY73" fmla="*/ 1516288 h 1583140"/>
              <a:gd name="connsiteX74" fmla="*/ 3540258 w 9662615"/>
              <a:gd name="connsiteY74" fmla="*/ 1516976 h 1583140"/>
              <a:gd name="connsiteX75" fmla="*/ 3534780 w 9662615"/>
              <a:gd name="connsiteY75" fmla="*/ 1522141 h 1583140"/>
              <a:gd name="connsiteX76" fmla="*/ 3504783 w 9662615"/>
              <a:gd name="connsiteY76" fmla="*/ 1526739 h 1583140"/>
              <a:gd name="connsiteX77" fmla="*/ 3430805 w 9662615"/>
              <a:gd name="connsiteY77" fmla="*/ 1542521 h 1583140"/>
              <a:gd name="connsiteX78" fmla="*/ 3292707 w 9662615"/>
              <a:gd name="connsiteY78" fmla="*/ 1520490 h 1583140"/>
              <a:gd name="connsiteX79" fmla="*/ 3187872 w 9662615"/>
              <a:gd name="connsiteY79" fmla="*/ 1519991 h 1583140"/>
              <a:gd name="connsiteX80" fmla="*/ 3148026 w 9662615"/>
              <a:gd name="connsiteY80" fmla="*/ 1524777 h 1583140"/>
              <a:gd name="connsiteX81" fmla="*/ 3092394 w 9662615"/>
              <a:gd name="connsiteY81" fmla="*/ 1528115 h 1583140"/>
              <a:gd name="connsiteX82" fmla="*/ 2994200 w 9662615"/>
              <a:gd name="connsiteY82" fmla="*/ 1537857 h 1583140"/>
              <a:gd name="connsiteX83" fmla="*/ 2862301 w 9662615"/>
              <a:gd name="connsiteY83" fmla="*/ 1544250 h 1583140"/>
              <a:gd name="connsiteX84" fmla="*/ 2766335 w 9662615"/>
              <a:gd name="connsiteY84" fmla="*/ 1527662 h 1583140"/>
              <a:gd name="connsiteX85" fmla="*/ 2757836 w 9662615"/>
              <a:gd name="connsiteY85" fmla="*/ 1531371 h 1583140"/>
              <a:gd name="connsiteX86" fmla="*/ 2691555 w 9662615"/>
              <a:gd name="connsiteY86" fmla="*/ 1530283 h 1583140"/>
              <a:gd name="connsiteX87" fmla="*/ 2491676 w 9662615"/>
              <a:gd name="connsiteY87" fmla="*/ 1500859 h 1583140"/>
              <a:gd name="connsiteX88" fmla="*/ 2378036 w 9662615"/>
              <a:gd name="connsiteY88" fmla="*/ 1520645 h 1583140"/>
              <a:gd name="connsiteX89" fmla="*/ 2284269 w 9662615"/>
              <a:gd name="connsiteY89" fmla="*/ 1503068 h 1583140"/>
              <a:gd name="connsiteX90" fmla="*/ 2207104 w 9662615"/>
              <a:gd name="connsiteY90" fmla="*/ 1508888 h 1583140"/>
              <a:gd name="connsiteX91" fmla="*/ 2149226 w 9662615"/>
              <a:gd name="connsiteY91" fmla="*/ 1523409 h 1583140"/>
              <a:gd name="connsiteX92" fmla="*/ 2084783 w 9662615"/>
              <a:gd name="connsiteY92" fmla="*/ 1524245 h 1583140"/>
              <a:gd name="connsiteX93" fmla="*/ 2070075 w 9662615"/>
              <a:gd name="connsiteY93" fmla="*/ 1511285 h 1583140"/>
              <a:gd name="connsiteX94" fmla="*/ 2001057 w 9662615"/>
              <a:gd name="connsiteY94" fmla="*/ 1516449 h 1583140"/>
              <a:gd name="connsiteX95" fmla="*/ 1896330 w 9662615"/>
              <a:gd name="connsiteY95" fmla="*/ 1525725 h 1583140"/>
              <a:gd name="connsiteX96" fmla="*/ 1835994 w 9662615"/>
              <a:gd name="connsiteY96" fmla="*/ 1527678 h 1583140"/>
              <a:gd name="connsiteX97" fmla="*/ 1671119 w 9662615"/>
              <a:gd name="connsiteY97" fmla="*/ 1536701 h 1583140"/>
              <a:gd name="connsiteX98" fmla="*/ 1601337 w 9662615"/>
              <a:gd name="connsiteY98" fmla="*/ 1548552 h 1583140"/>
              <a:gd name="connsiteX99" fmla="*/ 1407755 w 9662615"/>
              <a:gd name="connsiteY99" fmla="*/ 1571444 h 1583140"/>
              <a:gd name="connsiteX100" fmla="*/ 1271994 w 9662615"/>
              <a:gd name="connsiteY100" fmla="*/ 1579471 h 1583140"/>
              <a:gd name="connsiteX101" fmla="*/ 1249226 w 9662615"/>
              <a:gd name="connsiteY101" fmla="*/ 1583140 h 1583140"/>
              <a:gd name="connsiteX102" fmla="*/ 1217719 w 9662615"/>
              <a:gd name="connsiteY102" fmla="*/ 1580863 h 1583140"/>
              <a:gd name="connsiteX103" fmla="*/ 1091432 w 9662615"/>
              <a:gd name="connsiteY103" fmla="*/ 1571003 h 1583140"/>
              <a:gd name="connsiteX104" fmla="*/ 992039 w 9662615"/>
              <a:gd name="connsiteY104" fmla="*/ 1556662 h 1583140"/>
              <a:gd name="connsiteX105" fmla="*/ 868264 w 9662615"/>
              <a:gd name="connsiteY105" fmla="*/ 1566392 h 1583140"/>
              <a:gd name="connsiteX106" fmla="*/ 792765 w 9662615"/>
              <a:gd name="connsiteY106" fmla="*/ 1563102 h 1583140"/>
              <a:gd name="connsiteX107" fmla="*/ 669055 w 9662615"/>
              <a:gd name="connsiteY107" fmla="*/ 1543638 h 1583140"/>
              <a:gd name="connsiteX108" fmla="*/ 506152 w 9662615"/>
              <a:gd name="connsiteY108" fmla="*/ 1549124 h 1583140"/>
              <a:gd name="connsiteX109" fmla="*/ 472797 w 9662615"/>
              <a:gd name="connsiteY109" fmla="*/ 1568904 h 1583140"/>
              <a:gd name="connsiteX110" fmla="*/ 427864 w 9662615"/>
              <a:gd name="connsiteY110" fmla="*/ 1580848 h 1583140"/>
              <a:gd name="connsiteX111" fmla="*/ 408381 w 9662615"/>
              <a:gd name="connsiteY111" fmla="*/ 1552940 h 1583140"/>
              <a:gd name="connsiteX112" fmla="*/ 267163 w 9662615"/>
              <a:gd name="connsiteY112" fmla="*/ 1531913 h 1583140"/>
              <a:gd name="connsiteX113" fmla="*/ 196644 w 9662615"/>
              <a:gd name="connsiteY113" fmla="*/ 1524565 h 1583140"/>
              <a:gd name="connsiteX114" fmla="*/ 86819 w 9662615"/>
              <a:gd name="connsiteY114" fmla="*/ 1519517 h 1583140"/>
              <a:gd name="connsiteX115" fmla="*/ 53369 w 9662615"/>
              <a:gd name="connsiteY115" fmla="*/ 1516853 h 1583140"/>
              <a:gd name="connsiteX116" fmla="*/ 2359 w 9662615"/>
              <a:gd name="connsiteY116" fmla="*/ 1515247 h 1583140"/>
              <a:gd name="connsiteX117" fmla="*/ 0 w 9662615"/>
              <a:gd name="connsiteY117" fmla="*/ 1514932 h 1583140"/>
              <a:gd name="connsiteX118" fmla="*/ 0 w 9662615"/>
              <a:gd name="connsiteY118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215220 w 9662615"/>
              <a:gd name="connsiteY23" fmla="*/ 1397856 h 1583140"/>
              <a:gd name="connsiteX24" fmla="*/ 7082147 w 9662615"/>
              <a:gd name="connsiteY24" fmla="*/ 1406113 h 1583140"/>
              <a:gd name="connsiteX25" fmla="*/ 6987129 w 9662615"/>
              <a:gd name="connsiteY25" fmla="*/ 1404834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45752 w 9662615"/>
              <a:gd name="connsiteY47" fmla="*/ 1520612 h 1583140"/>
              <a:gd name="connsiteX48" fmla="*/ 5177807 w 9662615"/>
              <a:gd name="connsiteY48" fmla="*/ 1526802 h 1583140"/>
              <a:gd name="connsiteX49" fmla="*/ 5113910 w 9662615"/>
              <a:gd name="connsiteY49" fmla="*/ 1533205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929254 w 9662615"/>
              <a:gd name="connsiteY54" fmla="*/ 1563452 h 1583140"/>
              <a:gd name="connsiteX55" fmla="*/ 4871726 w 9662615"/>
              <a:gd name="connsiteY55" fmla="*/ 1570584 h 1583140"/>
              <a:gd name="connsiteX56" fmla="*/ 4843267 w 9662615"/>
              <a:gd name="connsiteY56" fmla="*/ 1561459 h 1583140"/>
              <a:gd name="connsiteX57" fmla="*/ 4821058 w 9662615"/>
              <a:gd name="connsiteY57" fmla="*/ 1553078 h 1583140"/>
              <a:gd name="connsiteX58" fmla="*/ 4791466 w 9662615"/>
              <a:gd name="connsiteY58" fmla="*/ 1561324 h 1583140"/>
              <a:gd name="connsiteX59" fmla="*/ 4784247 w 9662615"/>
              <a:gd name="connsiteY59" fmla="*/ 1562342 h 1583140"/>
              <a:gd name="connsiteX60" fmla="*/ 4739309 w 9662615"/>
              <a:gd name="connsiteY60" fmla="*/ 1553948 h 1583140"/>
              <a:gd name="connsiteX61" fmla="*/ 4697562 w 9662615"/>
              <a:gd name="connsiteY61" fmla="*/ 1551206 h 1583140"/>
              <a:gd name="connsiteX62" fmla="*/ 4650737 w 9662615"/>
              <a:gd name="connsiteY62" fmla="*/ 1537381 h 1583140"/>
              <a:gd name="connsiteX63" fmla="*/ 4583150 w 9662615"/>
              <a:gd name="connsiteY63" fmla="*/ 1529064 h 1583140"/>
              <a:gd name="connsiteX64" fmla="*/ 4521734 w 9662615"/>
              <a:gd name="connsiteY64" fmla="*/ 1529359 h 1583140"/>
              <a:gd name="connsiteX65" fmla="*/ 4382398 w 9662615"/>
              <a:gd name="connsiteY65" fmla="*/ 1534108 h 1583140"/>
              <a:gd name="connsiteX66" fmla="*/ 4221826 w 9662615"/>
              <a:gd name="connsiteY66" fmla="*/ 1500972 h 1583140"/>
              <a:gd name="connsiteX67" fmla="*/ 4096601 w 9662615"/>
              <a:gd name="connsiteY67" fmla="*/ 1521563 h 1583140"/>
              <a:gd name="connsiteX68" fmla="*/ 4002441 w 9662615"/>
              <a:gd name="connsiteY68" fmla="*/ 1528912 h 1583140"/>
              <a:gd name="connsiteX69" fmla="*/ 3833906 w 9662615"/>
              <a:gd name="connsiteY69" fmla="*/ 1516637 h 1583140"/>
              <a:gd name="connsiteX70" fmla="*/ 3763845 w 9662615"/>
              <a:gd name="connsiteY70" fmla="*/ 1501782 h 1583140"/>
              <a:gd name="connsiteX71" fmla="*/ 3641778 w 9662615"/>
              <a:gd name="connsiteY71" fmla="*/ 1505446 h 1583140"/>
              <a:gd name="connsiteX72" fmla="*/ 3565233 w 9662615"/>
              <a:gd name="connsiteY72" fmla="*/ 1515122 h 1583140"/>
              <a:gd name="connsiteX73" fmla="*/ 3560267 w 9662615"/>
              <a:gd name="connsiteY73" fmla="*/ 1516288 h 1583140"/>
              <a:gd name="connsiteX74" fmla="*/ 3540258 w 9662615"/>
              <a:gd name="connsiteY74" fmla="*/ 1516976 h 1583140"/>
              <a:gd name="connsiteX75" fmla="*/ 3534780 w 9662615"/>
              <a:gd name="connsiteY75" fmla="*/ 1522141 h 1583140"/>
              <a:gd name="connsiteX76" fmla="*/ 3504783 w 9662615"/>
              <a:gd name="connsiteY76" fmla="*/ 1526739 h 1583140"/>
              <a:gd name="connsiteX77" fmla="*/ 3430805 w 9662615"/>
              <a:gd name="connsiteY77" fmla="*/ 1542521 h 1583140"/>
              <a:gd name="connsiteX78" fmla="*/ 3292707 w 9662615"/>
              <a:gd name="connsiteY78" fmla="*/ 1520490 h 1583140"/>
              <a:gd name="connsiteX79" fmla="*/ 3187872 w 9662615"/>
              <a:gd name="connsiteY79" fmla="*/ 1519991 h 1583140"/>
              <a:gd name="connsiteX80" fmla="*/ 3148026 w 9662615"/>
              <a:gd name="connsiteY80" fmla="*/ 1524777 h 1583140"/>
              <a:gd name="connsiteX81" fmla="*/ 3092394 w 9662615"/>
              <a:gd name="connsiteY81" fmla="*/ 1528115 h 1583140"/>
              <a:gd name="connsiteX82" fmla="*/ 2994200 w 9662615"/>
              <a:gd name="connsiteY82" fmla="*/ 1537857 h 1583140"/>
              <a:gd name="connsiteX83" fmla="*/ 2862301 w 9662615"/>
              <a:gd name="connsiteY83" fmla="*/ 1544250 h 1583140"/>
              <a:gd name="connsiteX84" fmla="*/ 2766335 w 9662615"/>
              <a:gd name="connsiteY84" fmla="*/ 1527662 h 1583140"/>
              <a:gd name="connsiteX85" fmla="*/ 2757836 w 9662615"/>
              <a:gd name="connsiteY85" fmla="*/ 1531371 h 1583140"/>
              <a:gd name="connsiteX86" fmla="*/ 2691555 w 9662615"/>
              <a:gd name="connsiteY86" fmla="*/ 1530283 h 1583140"/>
              <a:gd name="connsiteX87" fmla="*/ 2491676 w 9662615"/>
              <a:gd name="connsiteY87" fmla="*/ 1500859 h 1583140"/>
              <a:gd name="connsiteX88" fmla="*/ 2378036 w 9662615"/>
              <a:gd name="connsiteY88" fmla="*/ 1520645 h 1583140"/>
              <a:gd name="connsiteX89" fmla="*/ 2284269 w 9662615"/>
              <a:gd name="connsiteY89" fmla="*/ 1503068 h 1583140"/>
              <a:gd name="connsiteX90" fmla="*/ 2207104 w 9662615"/>
              <a:gd name="connsiteY90" fmla="*/ 1508888 h 1583140"/>
              <a:gd name="connsiteX91" fmla="*/ 2149226 w 9662615"/>
              <a:gd name="connsiteY91" fmla="*/ 1523409 h 1583140"/>
              <a:gd name="connsiteX92" fmla="*/ 2084783 w 9662615"/>
              <a:gd name="connsiteY92" fmla="*/ 1524245 h 1583140"/>
              <a:gd name="connsiteX93" fmla="*/ 2070075 w 9662615"/>
              <a:gd name="connsiteY93" fmla="*/ 1511285 h 1583140"/>
              <a:gd name="connsiteX94" fmla="*/ 2001057 w 9662615"/>
              <a:gd name="connsiteY94" fmla="*/ 1516449 h 1583140"/>
              <a:gd name="connsiteX95" fmla="*/ 1896330 w 9662615"/>
              <a:gd name="connsiteY95" fmla="*/ 1525725 h 1583140"/>
              <a:gd name="connsiteX96" fmla="*/ 1835994 w 9662615"/>
              <a:gd name="connsiteY96" fmla="*/ 1527678 h 1583140"/>
              <a:gd name="connsiteX97" fmla="*/ 1671119 w 9662615"/>
              <a:gd name="connsiteY97" fmla="*/ 1536701 h 1583140"/>
              <a:gd name="connsiteX98" fmla="*/ 1601337 w 9662615"/>
              <a:gd name="connsiteY98" fmla="*/ 1548552 h 1583140"/>
              <a:gd name="connsiteX99" fmla="*/ 1407755 w 9662615"/>
              <a:gd name="connsiteY99" fmla="*/ 1571444 h 1583140"/>
              <a:gd name="connsiteX100" fmla="*/ 1271994 w 9662615"/>
              <a:gd name="connsiteY100" fmla="*/ 1579471 h 1583140"/>
              <a:gd name="connsiteX101" fmla="*/ 1249226 w 9662615"/>
              <a:gd name="connsiteY101" fmla="*/ 1583140 h 1583140"/>
              <a:gd name="connsiteX102" fmla="*/ 1217719 w 9662615"/>
              <a:gd name="connsiteY102" fmla="*/ 1580863 h 1583140"/>
              <a:gd name="connsiteX103" fmla="*/ 1091432 w 9662615"/>
              <a:gd name="connsiteY103" fmla="*/ 1571003 h 1583140"/>
              <a:gd name="connsiteX104" fmla="*/ 992039 w 9662615"/>
              <a:gd name="connsiteY104" fmla="*/ 1556662 h 1583140"/>
              <a:gd name="connsiteX105" fmla="*/ 868264 w 9662615"/>
              <a:gd name="connsiteY105" fmla="*/ 1566392 h 1583140"/>
              <a:gd name="connsiteX106" fmla="*/ 792765 w 9662615"/>
              <a:gd name="connsiteY106" fmla="*/ 1563102 h 1583140"/>
              <a:gd name="connsiteX107" fmla="*/ 669055 w 9662615"/>
              <a:gd name="connsiteY107" fmla="*/ 1543638 h 1583140"/>
              <a:gd name="connsiteX108" fmla="*/ 506152 w 9662615"/>
              <a:gd name="connsiteY108" fmla="*/ 1549124 h 1583140"/>
              <a:gd name="connsiteX109" fmla="*/ 472797 w 9662615"/>
              <a:gd name="connsiteY109" fmla="*/ 1568904 h 1583140"/>
              <a:gd name="connsiteX110" fmla="*/ 427864 w 9662615"/>
              <a:gd name="connsiteY110" fmla="*/ 1580848 h 1583140"/>
              <a:gd name="connsiteX111" fmla="*/ 408381 w 9662615"/>
              <a:gd name="connsiteY111" fmla="*/ 1552940 h 1583140"/>
              <a:gd name="connsiteX112" fmla="*/ 267163 w 9662615"/>
              <a:gd name="connsiteY112" fmla="*/ 1531913 h 1583140"/>
              <a:gd name="connsiteX113" fmla="*/ 196644 w 9662615"/>
              <a:gd name="connsiteY113" fmla="*/ 1524565 h 1583140"/>
              <a:gd name="connsiteX114" fmla="*/ 86819 w 9662615"/>
              <a:gd name="connsiteY114" fmla="*/ 1519517 h 1583140"/>
              <a:gd name="connsiteX115" fmla="*/ 53369 w 9662615"/>
              <a:gd name="connsiteY115" fmla="*/ 1516853 h 1583140"/>
              <a:gd name="connsiteX116" fmla="*/ 2359 w 9662615"/>
              <a:gd name="connsiteY116" fmla="*/ 1515247 h 1583140"/>
              <a:gd name="connsiteX117" fmla="*/ 0 w 9662615"/>
              <a:gd name="connsiteY117" fmla="*/ 1514932 h 1583140"/>
              <a:gd name="connsiteX118" fmla="*/ 0 w 9662615"/>
              <a:gd name="connsiteY118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215220 w 9662615"/>
              <a:gd name="connsiteY23" fmla="*/ 1397856 h 1583140"/>
              <a:gd name="connsiteX24" fmla="*/ 7082147 w 9662615"/>
              <a:gd name="connsiteY24" fmla="*/ 1406113 h 1583140"/>
              <a:gd name="connsiteX25" fmla="*/ 6987129 w 9662615"/>
              <a:gd name="connsiteY25" fmla="*/ 1404834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45752 w 9662615"/>
              <a:gd name="connsiteY47" fmla="*/ 1520612 h 1583140"/>
              <a:gd name="connsiteX48" fmla="*/ 5177807 w 9662615"/>
              <a:gd name="connsiteY48" fmla="*/ 1526802 h 1583140"/>
              <a:gd name="connsiteX49" fmla="*/ 5113910 w 9662615"/>
              <a:gd name="connsiteY49" fmla="*/ 1533205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929254 w 9662615"/>
              <a:gd name="connsiteY54" fmla="*/ 1563452 h 1583140"/>
              <a:gd name="connsiteX55" fmla="*/ 4871726 w 9662615"/>
              <a:gd name="connsiteY55" fmla="*/ 1570584 h 1583140"/>
              <a:gd name="connsiteX56" fmla="*/ 4843267 w 9662615"/>
              <a:gd name="connsiteY56" fmla="*/ 1561459 h 1583140"/>
              <a:gd name="connsiteX57" fmla="*/ 4821058 w 9662615"/>
              <a:gd name="connsiteY57" fmla="*/ 1553078 h 1583140"/>
              <a:gd name="connsiteX58" fmla="*/ 4791466 w 9662615"/>
              <a:gd name="connsiteY58" fmla="*/ 1561324 h 1583140"/>
              <a:gd name="connsiteX59" fmla="*/ 4784247 w 9662615"/>
              <a:gd name="connsiteY59" fmla="*/ 1562342 h 1583140"/>
              <a:gd name="connsiteX60" fmla="*/ 4739309 w 9662615"/>
              <a:gd name="connsiteY60" fmla="*/ 1553948 h 1583140"/>
              <a:gd name="connsiteX61" fmla="*/ 4697562 w 9662615"/>
              <a:gd name="connsiteY61" fmla="*/ 1551206 h 1583140"/>
              <a:gd name="connsiteX62" fmla="*/ 4650737 w 9662615"/>
              <a:gd name="connsiteY62" fmla="*/ 1537381 h 1583140"/>
              <a:gd name="connsiteX63" fmla="*/ 4583150 w 9662615"/>
              <a:gd name="connsiteY63" fmla="*/ 1529064 h 1583140"/>
              <a:gd name="connsiteX64" fmla="*/ 4521734 w 9662615"/>
              <a:gd name="connsiteY64" fmla="*/ 1529359 h 1583140"/>
              <a:gd name="connsiteX65" fmla="*/ 4382398 w 9662615"/>
              <a:gd name="connsiteY65" fmla="*/ 1534108 h 1583140"/>
              <a:gd name="connsiteX66" fmla="*/ 4221826 w 9662615"/>
              <a:gd name="connsiteY66" fmla="*/ 1500972 h 1583140"/>
              <a:gd name="connsiteX67" fmla="*/ 4096601 w 9662615"/>
              <a:gd name="connsiteY67" fmla="*/ 1521563 h 1583140"/>
              <a:gd name="connsiteX68" fmla="*/ 4002441 w 9662615"/>
              <a:gd name="connsiteY68" fmla="*/ 1528912 h 1583140"/>
              <a:gd name="connsiteX69" fmla="*/ 3833906 w 9662615"/>
              <a:gd name="connsiteY69" fmla="*/ 1516637 h 1583140"/>
              <a:gd name="connsiteX70" fmla="*/ 3763845 w 9662615"/>
              <a:gd name="connsiteY70" fmla="*/ 1501782 h 1583140"/>
              <a:gd name="connsiteX71" fmla="*/ 3641778 w 9662615"/>
              <a:gd name="connsiteY71" fmla="*/ 1505446 h 1583140"/>
              <a:gd name="connsiteX72" fmla="*/ 3565233 w 9662615"/>
              <a:gd name="connsiteY72" fmla="*/ 1515122 h 1583140"/>
              <a:gd name="connsiteX73" fmla="*/ 3560267 w 9662615"/>
              <a:gd name="connsiteY73" fmla="*/ 1516288 h 1583140"/>
              <a:gd name="connsiteX74" fmla="*/ 3540258 w 9662615"/>
              <a:gd name="connsiteY74" fmla="*/ 1516976 h 1583140"/>
              <a:gd name="connsiteX75" fmla="*/ 3534780 w 9662615"/>
              <a:gd name="connsiteY75" fmla="*/ 1522141 h 1583140"/>
              <a:gd name="connsiteX76" fmla="*/ 3504783 w 9662615"/>
              <a:gd name="connsiteY76" fmla="*/ 1526739 h 1583140"/>
              <a:gd name="connsiteX77" fmla="*/ 3430805 w 9662615"/>
              <a:gd name="connsiteY77" fmla="*/ 1542521 h 1583140"/>
              <a:gd name="connsiteX78" fmla="*/ 3292707 w 9662615"/>
              <a:gd name="connsiteY78" fmla="*/ 1520490 h 1583140"/>
              <a:gd name="connsiteX79" fmla="*/ 3187872 w 9662615"/>
              <a:gd name="connsiteY79" fmla="*/ 1519991 h 1583140"/>
              <a:gd name="connsiteX80" fmla="*/ 3148026 w 9662615"/>
              <a:gd name="connsiteY80" fmla="*/ 1524777 h 1583140"/>
              <a:gd name="connsiteX81" fmla="*/ 3092394 w 9662615"/>
              <a:gd name="connsiteY81" fmla="*/ 1528115 h 1583140"/>
              <a:gd name="connsiteX82" fmla="*/ 2994200 w 9662615"/>
              <a:gd name="connsiteY82" fmla="*/ 1537857 h 1583140"/>
              <a:gd name="connsiteX83" fmla="*/ 2862301 w 9662615"/>
              <a:gd name="connsiteY83" fmla="*/ 1544250 h 1583140"/>
              <a:gd name="connsiteX84" fmla="*/ 2766335 w 9662615"/>
              <a:gd name="connsiteY84" fmla="*/ 1527662 h 1583140"/>
              <a:gd name="connsiteX85" fmla="*/ 2757836 w 9662615"/>
              <a:gd name="connsiteY85" fmla="*/ 1531371 h 1583140"/>
              <a:gd name="connsiteX86" fmla="*/ 2691555 w 9662615"/>
              <a:gd name="connsiteY86" fmla="*/ 1530283 h 1583140"/>
              <a:gd name="connsiteX87" fmla="*/ 2491676 w 9662615"/>
              <a:gd name="connsiteY87" fmla="*/ 1500859 h 1583140"/>
              <a:gd name="connsiteX88" fmla="*/ 2378036 w 9662615"/>
              <a:gd name="connsiteY88" fmla="*/ 1520645 h 1583140"/>
              <a:gd name="connsiteX89" fmla="*/ 2284269 w 9662615"/>
              <a:gd name="connsiteY89" fmla="*/ 1503068 h 1583140"/>
              <a:gd name="connsiteX90" fmla="*/ 2207104 w 9662615"/>
              <a:gd name="connsiteY90" fmla="*/ 1508888 h 1583140"/>
              <a:gd name="connsiteX91" fmla="*/ 2149226 w 9662615"/>
              <a:gd name="connsiteY91" fmla="*/ 1523409 h 1583140"/>
              <a:gd name="connsiteX92" fmla="*/ 2084783 w 9662615"/>
              <a:gd name="connsiteY92" fmla="*/ 1524245 h 1583140"/>
              <a:gd name="connsiteX93" fmla="*/ 2070075 w 9662615"/>
              <a:gd name="connsiteY93" fmla="*/ 1511285 h 1583140"/>
              <a:gd name="connsiteX94" fmla="*/ 2001057 w 9662615"/>
              <a:gd name="connsiteY94" fmla="*/ 1516449 h 1583140"/>
              <a:gd name="connsiteX95" fmla="*/ 1896330 w 9662615"/>
              <a:gd name="connsiteY95" fmla="*/ 1525725 h 1583140"/>
              <a:gd name="connsiteX96" fmla="*/ 1835994 w 9662615"/>
              <a:gd name="connsiteY96" fmla="*/ 1527678 h 1583140"/>
              <a:gd name="connsiteX97" fmla="*/ 1671119 w 9662615"/>
              <a:gd name="connsiteY97" fmla="*/ 1536701 h 1583140"/>
              <a:gd name="connsiteX98" fmla="*/ 1601337 w 9662615"/>
              <a:gd name="connsiteY98" fmla="*/ 1548552 h 1583140"/>
              <a:gd name="connsiteX99" fmla="*/ 1407755 w 9662615"/>
              <a:gd name="connsiteY99" fmla="*/ 1571444 h 1583140"/>
              <a:gd name="connsiteX100" fmla="*/ 1271994 w 9662615"/>
              <a:gd name="connsiteY100" fmla="*/ 1579471 h 1583140"/>
              <a:gd name="connsiteX101" fmla="*/ 1249226 w 9662615"/>
              <a:gd name="connsiteY101" fmla="*/ 1583140 h 1583140"/>
              <a:gd name="connsiteX102" fmla="*/ 1217719 w 9662615"/>
              <a:gd name="connsiteY102" fmla="*/ 1580863 h 1583140"/>
              <a:gd name="connsiteX103" fmla="*/ 1091432 w 9662615"/>
              <a:gd name="connsiteY103" fmla="*/ 1571003 h 1583140"/>
              <a:gd name="connsiteX104" fmla="*/ 992039 w 9662615"/>
              <a:gd name="connsiteY104" fmla="*/ 1556662 h 1583140"/>
              <a:gd name="connsiteX105" fmla="*/ 868264 w 9662615"/>
              <a:gd name="connsiteY105" fmla="*/ 1566392 h 1583140"/>
              <a:gd name="connsiteX106" fmla="*/ 792765 w 9662615"/>
              <a:gd name="connsiteY106" fmla="*/ 1563102 h 1583140"/>
              <a:gd name="connsiteX107" fmla="*/ 669055 w 9662615"/>
              <a:gd name="connsiteY107" fmla="*/ 1543638 h 1583140"/>
              <a:gd name="connsiteX108" fmla="*/ 506152 w 9662615"/>
              <a:gd name="connsiteY108" fmla="*/ 1549124 h 1583140"/>
              <a:gd name="connsiteX109" fmla="*/ 472797 w 9662615"/>
              <a:gd name="connsiteY109" fmla="*/ 1568904 h 1583140"/>
              <a:gd name="connsiteX110" fmla="*/ 427864 w 9662615"/>
              <a:gd name="connsiteY110" fmla="*/ 1580848 h 1583140"/>
              <a:gd name="connsiteX111" fmla="*/ 408381 w 9662615"/>
              <a:gd name="connsiteY111" fmla="*/ 1552940 h 1583140"/>
              <a:gd name="connsiteX112" fmla="*/ 267163 w 9662615"/>
              <a:gd name="connsiteY112" fmla="*/ 1531913 h 1583140"/>
              <a:gd name="connsiteX113" fmla="*/ 196644 w 9662615"/>
              <a:gd name="connsiteY113" fmla="*/ 1524565 h 1583140"/>
              <a:gd name="connsiteX114" fmla="*/ 86819 w 9662615"/>
              <a:gd name="connsiteY114" fmla="*/ 1519517 h 1583140"/>
              <a:gd name="connsiteX115" fmla="*/ 53369 w 9662615"/>
              <a:gd name="connsiteY115" fmla="*/ 1516853 h 1583140"/>
              <a:gd name="connsiteX116" fmla="*/ 2359 w 9662615"/>
              <a:gd name="connsiteY116" fmla="*/ 1515247 h 1583140"/>
              <a:gd name="connsiteX117" fmla="*/ 0 w 9662615"/>
              <a:gd name="connsiteY117" fmla="*/ 1514932 h 1583140"/>
              <a:gd name="connsiteX118" fmla="*/ 0 w 9662615"/>
              <a:gd name="connsiteY118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215220 w 9662615"/>
              <a:gd name="connsiteY23" fmla="*/ 1397856 h 1583140"/>
              <a:gd name="connsiteX24" fmla="*/ 7082147 w 9662615"/>
              <a:gd name="connsiteY24" fmla="*/ 1406113 h 1583140"/>
              <a:gd name="connsiteX25" fmla="*/ 6987129 w 9662615"/>
              <a:gd name="connsiteY25" fmla="*/ 1404834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45752 w 9662615"/>
              <a:gd name="connsiteY47" fmla="*/ 1520612 h 1583140"/>
              <a:gd name="connsiteX48" fmla="*/ 5177807 w 9662615"/>
              <a:gd name="connsiteY48" fmla="*/ 1526802 h 1583140"/>
              <a:gd name="connsiteX49" fmla="*/ 5113910 w 9662615"/>
              <a:gd name="connsiteY49" fmla="*/ 1533205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929254 w 9662615"/>
              <a:gd name="connsiteY54" fmla="*/ 1563452 h 1583140"/>
              <a:gd name="connsiteX55" fmla="*/ 4871726 w 9662615"/>
              <a:gd name="connsiteY55" fmla="*/ 1570584 h 1583140"/>
              <a:gd name="connsiteX56" fmla="*/ 4843267 w 9662615"/>
              <a:gd name="connsiteY56" fmla="*/ 1561459 h 1583140"/>
              <a:gd name="connsiteX57" fmla="*/ 4821058 w 9662615"/>
              <a:gd name="connsiteY57" fmla="*/ 1553078 h 1583140"/>
              <a:gd name="connsiteX58" fmla="*/ 4791466 w 9662615"/>
              <a:gd name="connsiteY58" fmla="*/ 1561324 h 1583140"/>
              <a:gd name="connsiteX59" fmla="*/ 4784247 w 9662615"/>
              <a:gd name="connsiteY59" fmla="*/ 1562342 h 1583140"/>
              <a:gd name="connsiteX60" fmla="*/ 4739309 w 9662615"/>
              <a:gd name="connsiteY60" fmla="*/ 1553948 h 1583140"/>
              <a:gd name="connsiteX61" fmla="*/ 4697562 w 9662615"/>
              <a:gd name="connsiteY61" fmla="*/ 1551206 h 1583140"/>
              <a:gd name="connsiteX62" fmla="*/ 4650737 w 9662615"/>
              <a:gd name="connsiteY62" fmla="*/ 1537381 h 1583140"/>
              <a:gd name="connsiteX63" fmla="*/ 4583150 w 9662615"/>
              <a:gd name="connsiteY63" fmla="*/ 1529064 h 1583140"/>
              <a:gd name="connsiteX64" fmla="*/ 4521734 w 9662615"/>
              <a:gd name="connsiteY64" fmla="*/ 1529359 h 1583140"/>
              <a:gd name="connsiteX65" fmla="*/ 4382398 w 9662615"/>
              <a:gd name="connsiteY65" fmla="*/ 1534108 h 1583140"/>
              <a:gd name="connsiteX66" fmla="*/ 4221826 w 9662615"/>
              <a:gd name="connsiteY66" fmla="*/ 1500972 h 1583140"/>
              <a:gd name="connsiteX67" fmla="*/ 4096601 w 9662615"/>
              <a:gd name="connsiteY67" fmla="*/ 1521563 h 1583140"/>
              <a:gd name="connsiteX68" fmla="*/ 4002441 w 9662615"/>
              <a:gd name="connsiteY68" fmla="*/ 1528912 h 1583140"/>
              <a:gd name="connsiteX69" fmla="*/ 3833906 w 9662615"/>
              <a:gd name="connsiteY69" fmla="*/ 1516637 h 1583140"/>
              <a:gd name="connsiteX70" fmla="*/ 3763845 w 9662615"/>
              <a:gd name="connsiteY70" fmla="*/ 1501782 h 1583140"/>
              <a:gd name="connsiteX71" fmla="*/ 3641778 w 9662615"/>
              <a:gd name="connsiteY71" fmla="*/ 1505446 h 1583140"/>
              <a:gd name="connsiteX72" fmla="*/ 3565233 w 9662615"/>
              <a:gd name="connsiteY72" fmla="*/ 1515122 h 1583140"/>
              <a:gd name="connsiteX73" fmla="*/ 3560267 w 9662615"/>
              <a:gd name="connsiteY73" fmla="*/ 1516288 h 1583140"/>
              <a:gd name="connsiteX74" fmla="*/ 3540258 w 9662615"/>
              <a:gd name="connsiteY74" fmla="*/ 1516976 h 1583140"/>
              <a:gd name="connsiteX75" fmla="*/ 3534780 w 9662615"/>
              <a:gd name="connsiteY75" fmla="*/ 1522141 h 1583140"/>
              <a:gd name="connsiteX76" fmla="*/ 3504783 w 9662615"/>
              <a:gd name="connsiteY76" fmla="*/ 1526739 h 1583140"/>
              <a:gd name="connsiteX77" fmla="*/ 3430805 w 9662615"/>
              <a:gd name="connsiteY77" fmla="*/ 1542521 h 1583140"/>
              <a:gd name="connsiteX78" fmla="*/ 3292707 w 9662615"/>
              <a:gd name="connsiteY78" fmla="*/ 1520490 h 1583140"/>
              <a:gd name="connsiteX79" fmla="*/ 3187872 w 9662615"/>
              <a:gd name="connsiteY79" fmla="*/ 1519991 h 1583140"/>
              <a:gd name="connsiteX80" fmla="*/ 3148026 w 9662615"/>
              <a:gd name="connsiteY80" fmla="*/ 1524777 h 1583140"/>
              <a:gd name="connsiteX81" fmla="*/ 3092394 w 9662615"/>
              <a:gd name="connsiteY81" fmla="*/ 1528115 h 1583140"/>
              <a:gd name="connsiteX82" fmla="*/ 2994200 w 9662615"/>
              <a:gd name="connsiteY82" fmla="*/ 1537857 h 1583140"/>
              <a:gd name="connsiteX83" fmla="*/ 2862301 w 9662615"/>
              <a:gd name="connsiteY83" fmla="*/ 1544250 h 1583140"/>
              <a:gd name="connsiteX84" fmla="*/ 2766335 w 9662615"/>
              <a:gd name="connsiteY84" fmla="*/ 1527662 h 1583140"/>
              <a:gd name="connsiteX85" fmla="*/ 2757836 w 9662615"/>
              <a:gd name="connsiteY85" fmla="*/ 1531371 h 1583140"/>
              <a:gd name="connsiteX86" fmla="*/ 2691555 w 9662615"/>
              <a:gd name="connsiteY86" fmla="*/ 1530283 h 1583140"/>
              <a:gd name="connsiteX87" fmla="*/ 2491676 w 9662615"/>
              <a:gd name="connsiteY87" fmla="*/ 1500859 h 1583140"/>
              <a:gd name="connsiteX88" fmla="*/ 2378036 w 9662615"/>
              <a:gd name="connsiteY88" fmla="*/ 1520645 h 1583140"/>
              <a:gd name="connsiteX89" fmla="*/ 2284269 w 9662615"/>
              <a:gd name="connsiteY89" fmla="*/ 1503068 h 1583140"/>
              <a:gd name="connsiteX90" fmla="*/ 2207104 w 9662615"/>
              <a:gd name="connsiteY90" fmla="*/ 1508888 h 1583140"/>
              <a:gd name="connsiteX91" fmla="*/ 2149226 w 9662615"/>
              <a:gd name="connsiteY91" fmla="*/ 1523409 h 1583140"/>
              <a:gd name="connsiteX92" fmla="*/ 2084783 w 9662615"/>
              <a:gd name="connsiteY92" fmla="*/ 1524245 h 1583140"/>
              <a:gd name="connsiteX93" fmla="*/ 2070075 w 9662615"/>
              <a:gd name="connsiteY93" fmla="*/ 1511285 h 1583140"/>
              <a:gd name="connsiteX94" fmla="*/ 2001057 w 9662615"/>
              <a:gd name="connsiteY94" fmla="*/ 1516449 h 1583140"/>
              <a:gd name="connsiteX95" fmla="*/ 1896330 w 9662615"/>
              <a:gd name="connsiteY95" fmla="*/ 1525725 h 1583140"/>
              <a:gd name="connsiteX96" fmla="*/ 1835994 w 9662615"/>
              <a:gd name="connsiteY96" fmla="*/ 1527678 h 1583140"/>
              <a:gd name="connsiteX97" fmla="*/ 1671119 w 9662615"/>
              <a:gd name="connsiteY97" fmla="*/ 1536701 h 1583140"/>
              <a:gd name="connsiteX98" fmla="*/ 1601337 w 9662615"/>
              <a:gd name="connsiteY98" fmla="*/ 1548552 h 1583140"/>
              <a:gd name="connsiteX99" fmla="*/ 1407755 w 9662615"/>
              <a:gd name="connsiteY99" fmla="*/ 1571444 h 1583140"/>
              <a:gd name="connsiteX100" fmla="*/ 1271994 w 9662615"/>
              <a:gd name="connsiteY100" fmla="*/ 1579471 h 1583140"/>
              <a:gd name="connsiteX101" fmla="*/ 1249226 w 9662615"/>
              <a:gd name="connsiteY101" fmla="*/ 1583140 h 1583140"/>
              <a:gd name="connsiteX102" fmla="*/ 1217719 w 9662615"/>
              <a:gd name="connsiteY102" fmla="*/ 1580863 h 1583140"/>
              <a:gd name="connsiteX103" fmla="*/ 1091432 w 9662615"/>
              <a:gd name="connsiteY103" fmla="*/ 1571003 h 1583140"/>
              <a:gd name="connsiteX104" fmla="*/ 992039 w 9662615"/>
              <a:gd name="connsiteY104" fmla="*/ 1556662 h 1583140"/>
              <a:gd name="connsiteX105" fmla="*/ 868264 w 9662615"/>
              <a:gd name="connsiteY105" fmla="*/ 1566392 h 1583140"/>
              <a:gd name="connsiteX106" fmla="*/ 792765 w 9662615"/>
              <a:gd name="connsiteY106" fmla="*/ 1563102 h 1583140"/>
              <a:gd name="connsiteX107" fmla="*/ 669055 w 9662615"/>
              <a:gd name="connsiteY107" fmla="*/ 1543638 h 1583140"/>
              <a:gd name="connsiteX108" fmla="*/ 506152 w 9662615"/>
              <a:gd name="connsiteY108" fmla="*/ 1549124 h 1583140"/>
              <a:gd name="connsiteX109" fmla="*/ 472797 w 9662615"/>
              <a:gd name="connsiteY109" fmla="*/ 1568904 h 1583140"/>
              <a:gd name="connsiteX110" fmla="*/ 427864 w 9662615"/>
              <a:gd name="connsiteY110" fmla="*/ 1580848 h 1583140"/>
              <a:gd name="connsiteX111" fmla="*/ 408381 w 9662615"/>
              <a:gd name="connsiteY111" fmla="*/ 1552940 h 1583140"/>
              <a:gd name="connsiteX112" fmla="*/ 267163 w 9662615"/>
              <a:gd name="connsiteY112" fmla="*/ 1531913 h 1583140"/>
              <a:gd name="connsiteX113" fmla="*/ 196644 w 9662615"/>
              <a:gd name="connsiteY113" fmla="*/ 1524565 h 1583140"/>
              <a:gd name="connsiteX114" fmla="*/ 86819 w 9662615"/>
              <a:gd name="connsiteY114" fmla="*/ 1519517 h 1583140"/>
              <a:gd name="connsiteX115" fmla="*/ 53369 w 9662615"/>
              <a:gd name="connsiteY115" fmla="*/ 1516853 h 1583140"/>
              <a:gd name="connsiteX116" fmla="*/ 2359 w 9662615"/>
              <a:gd name="connsiteY116" fmla="*/ 1515247 h 1583140"/>
              <a:gd name="connsiteX117" fmla="*/ 0 w 9662615"/>
              <a:gd name="connsiteY117" fmla="*/ 1514932 h 1583140"/>
              <a:gd name="connsiteX118" fmla="*/ 0 w 9662615"/>
              <a:gd name="connsiteY118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087910 w 9662615"/>
              <a:gd name="connsiteY17" fmla="*/ 1386449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215220 w 9662615"/>
              <a:gd name="connsiteY23" fmla="*/ 1397856 h 1583140"/>
              <a:gd name="connsiteX24" fmla="*/ 7082147 w 9662615"/>
              <a:gd name="connsiteY24" fmla="*/ 1406113 h 1583140"/>
              <a:gd name="connsiteX25" fmla="*/ 6987129 w 9662615"/>
              <a:gd name="connsiteY25" fmla="*/ 1404834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45752 w 9662615"/>
              <a:gd name="connsiteY47" fmla="*/ 1520612 h 1583140"/>
              <a:gd name="connsiteX48" fmla="*/ 5177807 w 9662615"/>
              <a:gd name="connsiteY48" fmla="*/ 1526802 h 1583140"/>
              <a:gd name="connsiteX49" fmla="*/ 5113910 w 9662615"/>
              <a:gd name="connsiteY49" fmla="*/ 1533205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929254 w 9662615"/>
              <a:gd name="connsiteY54" fmla="*/ 1563452 h 1583140"/>
              <a:gd name="connsiteX55" fmla="*/ 4871726 w 9662615"/>
              <a:gd name="connsiteY55" fmla="*/ 1570584 h 1583140"/>
              <a:gd name="connsiteX56" fmla="*/ 4843267 w 9662615"/>
              <a:gd name="connsiteY56" fmla="*/ 1561459 h 1583140"/>
              <a:gd name="connsiteX57" fmla="*/ 4821058 w 9662615"/>
              <a:gd name="connsiteY57" fmla="*/ 1553078 h 1583140"/>
              <a:gd name="connsiteX58" fmla="*/ 4791466 w 9662615"/>
              <a:gd name="connsiteY58" fmla="*/ 1561324 h 1583140"/>
              <a:gd name="connsiteX59" fmla="*/ 4784247 w 9662615"/>
              <a:gd name="connsiteY59" fmla="*/ 1562342 h 1583140"/>
              <a:gd name="connsiteX60" fmla="*/ 4739309 w 9662615"/>
              <a:gd name="connsiteY60" fmla="*/ 1553948 h 1583140"/>
              <a:gd name="connsiteX61" fmla="*/ 4697562 w 9662615"/>
              <a:gd name="connsiteY61" fmla="*/ 1551206 h 1583140"/>
              <a:gd name="connsiteX62" fmla="*/ 4650737 w 9662615"/>
              <a:gd name="connsiteY62" fmla="*/ 1537381 h 1583140"/>
              <a:gd name="connsiteX63" fmla="*/ 4583150 w 9662615"/>
              <a:gd name="connsiteY63" fmla="*/ 1529064 h 1583140"/>
              <a:gd name="connsiteX64" fmla="*/ 4521734 w 9662615"/>
              <a:gd name="connsiteY64" fmla="*/ 1529359 h 1583140"/>
              <a:gd name="connsiteX65" fmla="*/ 4382398 w 9662615"/>
              <a:gd name="connsiteY65" fmla="*/ 1534108 h 1583140"/>
              <a:gd name="connsiteX66" fmla="*/ 4221826 w 9662615"/>
              <a:gd name="connsiteY66" fmla="*/ 1500972 h 1583140"/>
              <a:gd name="connsiteX67" fmla="*/ 4096601 w 9662615"/>
              <a:gd name="connsiteY67" fmla="*/ 1521563 h 1583140"/>
              <a:gd name="connsiteX68" fmla="*/ 4002441 w 9662615"/>
              <a:gd name="connsiteY68" fmla="*/ 1528912 h 1583140"/>
              <a:gd name="connsiteX69" fmla="*/ 3833906 w 9662615"/>
              <a:gd name="connsiteY69" fmla="*/ 1516637 h 1583140"/>
              <a:gd name="connsiteX70" fmla="*/ 3763845 w 9662615"/>
              <a:gd name="connsiteY70" fmla="*/ 1501782 h 1583140"/>
              <a:gd name="connsiteX71" fmla="*/ 3641778 w 9662615"/>
              <a:gd name="connsiteY71" fmla="*/ 1505446 h 1583140"/>
              <a:gd name="connsiteX72" fmla="*/ 3565233 w 9662615"/>
              <a:gd name="connsiteY72" fmla="*/ 1515122 h 1583140"/>
              <a:gd name="connsiteX73" fmla="*/ 3560267 w 9662615"/>
              <a:gd name="connsiteY73" fmla="*/ 1516288 h 1583140"/>
              <a:gd name="connsiteX74" fmla="*/ 3540258 w 9662615"/>
              <a:gd name="connsiteY74" fmla="*/ 1516976 h 1583140"/>
              <a:gd name="connsiteX75" fmla="*/ 3534780 w 9662615"/>
              <a:gd name="connsiteY75" fmla="*/ 1522141 h 1583140"/>
              <a:gd name="connsiteX76" fmla="*/ 3504783 w 9662615"/>
              <a:gd name="connsiteY76" fmla="*/ 1526739 h 1583140"/>
              <a:gd name="connsiteX77" fmla="*/ 3430805 w 9662615"/>
              <a:gd name="connsiteY77" fmla="*/ 1542521 h 1583140"/>
              <a:gd name="connsiteX78" fmla="*/ 3292707 w 9662615"/>
              <a:gd name="connsiteY78" fmla="*/ 1520490 h 1583140"/>
              <a:gd name="connsiteX79" fmla="*/ 3187872 w 9662615"/>
              <a:gd name="connsiteY79" fmla="*/ 1519991 h 1583140"/>
              <a:gd name="connsiteX80" fmla="*/ 3148026 w 9662615"/>
              <a:gd name="connsiteY80" fmla="*/ 1524777 h 1583140"/>
              <a:gd name="connsiteX81" fmla="*/ 3092394 w 9662615"/>
              <a:gd name="connsiteY81" fmla="*/ 1528115 h 1583140"/>
              <a:gd name="connsiteX82" fmla="*/ 2994200 w 9662615"/>
              <a:gd name="connsiteY82" fmla="*/ 1537857 h 1583140"/>
              <a:gd name="connsiteX83" fmla="*/ 2862301 w 9662615"/>
              <a:gd name="connsiteY83" fmla="*/ 1544250 h 1583140"/>
              <a:gd name="connsiteX84" fmla="*/ 2766335 w 9662615"/>
              <a:gd name="connsiteY84" fmla="*/ 1527662 h 1583140"/>
              <a:gd name="connsiteX85" fmla="*/ 2757836 w 9662615"/>
              <a:gd name="connsiteY85" fmla="*/ 1531371 h 1583140"/>
              <a:gd name="connsiteX86" fmla="*/ 2691555 w 9662615"/>
              <a:gd name="connsiteY86" fmla="*/ 1530283 h 1583140"/>
              <a:gd name="connsiteX87" fmla="*/ 2491676 w 9662615"/>
              <a:gd name="connsiteY87" fmla="*/ 1500859 h 1583140"/>
              <a:gd name="connsiteX88" fmla="*/ 2378036 w 9662615"/>
              <a:gd name="connsiteY88" fmla="*/ 1520645 h 1583140"/>
              <a:gd name="connsiteX89" fmla="*/ 2284269 w 9662615"/>
              <a:gd name="connsiteY89" fmla="*/ 1503068 h 1583140"/>
              <a:gd name="connsiteX90" fmla="*/ 2207104 w 9662615"/>
              <a:gd name="connsiteY90" fmla="*/ 1508888 h 1583140"/>
              <a:gd name="connsiteX91" fmla="*/ 2149226 w 9662615"/>
              <a:gd name="connsiteY91" fmla="*/ 1523409 h 1583140"/>
              <a:gd name="connsiteX92" fmla="*/ 2084783 w 9662615"/>
              <a:gd name="connsiteY92" fmla="*/ 1524245 h 1583140"/>
              <a:gd name="connsiteX93" fmla="*/ 2070075 w 9662615"/>
              <a:gd name="connsiteY93" fmla="*/ 1511285 h 1583140"/>
              <a:gd name="connsiteX94" fmla="*/ 2001057 w 9662615"/>
              <a:gd name="connsiteY94" fmla="*/ 1516449 h 1583140"/>
              <a:gd name="connsiteX95" fmla="*/ 1896330 w 9662615"/>
              <a:gd name="connsiteY95" fmla="*/ 1525725 h 1583140"/>
              <a:gd name="connsiteX96" fmla="*/ 1835994 w 9662615"/>
              <a:gd name="connsiteY96" fmla="*/ 1527678 h 1583140"/>
              <a:gd name="connsiteX97" fmla="*/ 1671119 w 9662615"/>
              <a:gd name="connsiteY97" fmla="*/ 1536701 h 1583140"/>
              <a:gd name="connsiteX98" fmla="*/ 1601337 w 9662615"/>
              <a:gd name="connsiteY98" fmla="*/ 1548552 h 1583140"/>
              <a:gd name="connsiteX99" fmla="*/ 1407755 w 9662615"/>
              <a:gd name="connsiteY99" fmla="*/ 1571444 h 1583140"/>
              <a:gd name="connsiteX100" fmla="*/ 1271994 w 9662615"/>
              <a:gd name="connsiteY100" fmla="*/ 1579471 h 1583140"/>
              <a:gd name="connsiteX101" fmla="*/ 1249226 w 9662615"/>
              <a:gd name="connsiteY101" fmla="*/ 1583140 h 1583140"/>
              <a:gd name="connsiteX102" fmla="*/ 1217719 w 9662615"/>
              <a:gd name="connsiteY102" fmla="*/ 1580863 h 1583140"/>
              <a:gd name="connsiteX103" fmla="*/ 1091432 w 9662615"/>
              <a:gd name="connsiteY103" fmla="*/ 1571003 h 1583140"/>
              <a:gd name="connsiteX104" fmla="*/ 992039 w 9662615"/>
              <a:gd name="connsiteY104" fmla="*/ 1556662 h 1583140"/>
              <a:gd name="connsiteX105" fmla="*/ 868264 w 9662615"/>
              <a:gd name="connsiteY105" fmla="*/ 1566392 h 1583140"/>
              <a:gd name="connsiteX106" fmla="*/ 792765 w 9662615"/>
              <a:gd name="connsiteY106" fmla="*/ 1563102 h 1583140"/>
              <a:gd name="connsiteX107" fmla="*/ 669055 w 9662615"/>
              <a:gd name="connsiteY107" fmla="*/ 1543638 h 1583140"/>
              <a:gd name="connsiteX108" fmla="*/ 506152 w 9662615"/>
              <a:gd name="connsiteY108" fmla="*/ 1549124 h 1583140"/>
              <a:gd name="connsiteX109" fmla="*/ 472797 w 9662615"/>
              <a:gd name="connsiteY109" fmla="*/ 1568904 h 1583140"/>
              <a:gd name="connsiteX110" fmla="*/ 427864 w 9662615"/>
              <a:gd name="connsiteY110" fmla="*/ 1580848 h 1583140"/>
              <a:gd name="connsiteX111" fmla="*/ 408381 w 9662615"/>
              <a:gd name="connsiteY111" fmla="*/ 1552940 h 1583140"/>
              <a:gd name="connsiteX112" fmla="*/ 267163 w 9662615"/>
              <a:gd name="connsiteY112" fmla="*/ 1531913 h 1583140"/>
              <a:gd name="connsiteX113" fmla="*/ 196644 w 9662615"/>
              <a:gd name="connsiteY113" fmla="*/ 1524565 h 1583140"/>
              <a:gd name="connsiteX114" fmla="*/ 86819 w 9662615"/>
              <a:gd name="connsiteY114" fmla="*/ 1519517 h 1583140"/>
              <a:gd name="connsiteX115" fmla="*/ 53369 w 9662615"/>
              <a:gd name="connsiteY115" fmla="*/ 1516853 h 1583140"/>
              <a:gd name="connsiteX116" fmla="*/ 2359 w 9662615"/>
              <a:gd name="connsiteY116" fmla="*/ 1515247 h 1583140"/>
              <a:gd name="connsiteX117" fmla="*/ 0 w 9662615"/>
              <a:gd name="connsiteY117" fmla="*/ 1514932 h 1583140"/>
              <a:gd name="connsiteX118" fmla="*/ 0 w 9662615"/>
              <a:gd name="connsiteY118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78355 w 9662615"/>
              <a:gd name="connsiteY14" fmla="*/ 1386569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087910 w 9662615"/>
              <a:gd name="connsiteY17" fmla="*/ 1386449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215220 w 9662615"/>
              <a:gd name="connsiteY23" fmla="*/ 1397856 h 1583140"/>
              <a:gd name="connsiteX24" fmla="*/ 7082147 w 9662615"/>
              <a:gd name="connsiteY24" fmla="*/ 1406113 h 1583140"/>
              <a:gd name="connsiteX25" fmla="*/ 6987129 w 9662615"/>
              <a:gd name="connsiteY25" fmla="*/ 1404834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45752 w 9662615"/>
              <a:gd name="connsiteY47" fmla="*/ 1520612 h 1583140"/>
              <a:gd name="connsiteX48" fmla="*/ 5177807 w 9662615"/>
              <a:gd name="connsiteY48" fmla="*/ 1526802 h 1583140"/>
              <a:gd name="connsiteX49" fmla="*/ 5113910 w 9662615"/>
              <a:gd name="connsiteY49" fmla="*/ 1533205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929254 w 9662615"/>
              <a:gd name="connsiteY54" fmla="*/ 1563452 h 1583140"/>
              <a:gd name="connsiteX55" fmla="*/ 4871726 w 9662615"/>
              <a:gd name="connsiteY55" fmla="*/ 1570584 h 1583140"/>
              <a:gd name="connsiteX56" fmla="*/ 4843267 w 9662615"/>
              <a:gd name="connsiteY56" fmla="*/ 1561459 h 1583140"/>
              <a:gd name="connsiteX57" fmla="*/ 4821058 w 9662615"/>
              <a:gd name="connsiteY57" fmla="*/ 1553078 h 1583140"/>
              <a:gd name="connsiteX58" fmla="*/ 4791466 w 9662615"/>
              <a:gd name="connsiteY58" fmla="*/ 1561324 h 1583140"/>
              <a:gd name="connsiteX59" fmla="*/ 4784247 w 9662615"/>
              <a:gd name="connsiteY59" fmla="*/ 1562342 h 1583140"/>
              <a:gd name="connsiteX60" fmla="*/ 4739309 w 9662615"/>
              <a:gd name="connsiteY60" fmla="*/ 1553948 h 1583140"/>
              <a:gd name="connsiteX61" fmla="*/ 4697562 w 9662615"/>
              <a:gd name="connsiteY61" fmla="*/ 1551206 h 1583140"/>
              <a:gd name="connsiteX62" fmla="*/ 4650737 w 9662615"/>
              <a:gd name="connsiteY62" fmla="*/ 1537381 h 1583140"/>
              <a:gd name="connsiteX63" fmla="*/ 4583150 w 9662615"/>
              <a:gd name="connsiteY63" fmla="*/ 1529064 h 1583140"/>
              <a:gd name="connsiteX64" fmla="*/ 4521734 w 9662615"/>
              <a:gd name="connsiteY64" fmla="*/ 1529359 h 1583140"/>
              <a:gd name="connsiteX65" fmla="*/ 4382398 w 9662615"/>
              <a:gd name="connsiteY65" fmla="*/ 1534108 h 1583140"/>
              <a:gd name="connsiteX66" fmla="*/ 4221826 w 9662615"/>
              <a:gd name="connsiteY66" fmla="*/ 1500972 h 1583140"/>
              <a:gd name="connsiteX67" fmla="*/ 4096601 w 9662615"/>
              <a:gd name="connsiteY67" fmla="*/ 1521563 h 1583140"/>
              <a:gd name="connsiteX68" fmla="*/ 4002441 w 9662615"/>
              <a:gd name="connsiteY68" fmla="*/ 1528912 h 1583140"/>
              <a:gd name="connsiteX69" fmla="*/ 3833906 w 9662615"/>
              <a:gd name="connsiteY69" fmla="*/ 1516637 h 1583140"/>
              <a:gd name="connsiteX70" fmla="*/ 3763845 w 9662615"/>
              <a:gd name="connsiteY70" fmla="*/ 1501782 h 1583140"/>
              <a:gd name="connsiteX71" fmla="*/ 3641778 w 9662615"/>
              <a:gd name="connsiteY71" fmla="*/ 1505446 h 1583140"/>
              <a:gd name="connsiteX72" fmla="*/ 3565233 w 9662615"/>
              <a:gd name="connsiteY72" fmla="*/ 1515122 h 1583140"/>
              <a:gd name="connsiteX73" fmla="*/ 3560267 w 9662615"/>
              <a:gd name="connsiteY73" fmla="*/ 1516288 h 1583140"/>
              <a:gd name="connsiteX74" fmla="*/ 3540258 w 9662615"/>
              <a:gd name="connsiteY74" fmla="*/ 1516976 h 1583140"/>
              <a:gd name="connsiteX75" fmla="*/ 3534780 w 9662615"/>
              <a:gd name="connsiteY75" fmla="*/ 1522141 h 1583140"/>
              <a:gd name="connsiteX76" fmla="*/ 3504783 w 9662615"/>
              <a:gd name="connsiteY76" fmla="*/ 1526739 h 1583140"/>
              <a:gd name="connsiteX77" fmla="*/ 3430805 w 9662615"/>
              <a:gd name="connsiteY77" fmla="*/ 1542521 h 1583140"/>
              <a:gd name="connsiteX78" fmla="*/ 3292707 w 9662615"/>
              <a:gd name="connsiteY78" fmla="*/ 1520490 h 1583140"/>
              <a:gd name="connsiteX79" fmla="*/ 3187872 w 9662615"/>
              <a:gd name="connsiteY79" fmla="*/ 1519991 h 1583140"/>
              <a:gd name="connsiteX80" fmla="*/ 3148026 w 9662615"/>
              <a:gd name="connsiteY80" fmla="*/ 1524777 h 1583140"/>
              <a:gd name="connsiteX81" fmla="*/ 3092394 w 9662615"/>
              <a:gd name="connsiteY81" fmla="*/ 1528115 h 1583140"/>
              <a:gd name="connsiteX82" fmla="*/ 2994200 w 9662615"/>
              <a:gd name="connsiteY82" fmla="*/ 1537857 h 1583140"/>
              <a:gd name="connsiteX83" fmla="*/ 2862301 w 9662615"/>
              <a:gd name="connsiteY83" fmla="*/ 1544250 h 1583140"/>
              <a:gd name="connsiteX84" fmla="*/ 2766335 w 9662615"/>
              <a:gd name="connsiteY84" fmla="*/ 1527662 h 1583140"/>
              <a:gd name="connsiteX85" fmla="*/ 2757836 w 9662615"/>
              <a:gd name="connsiteY85" fmla="*/ 1531371 h 1583140"/>
              <a:gd name="connsiteX86" fmla="*/ 2691555 w 9662615"/>
              <a:gd name="connsiteY86" fmla="*/ 1530283 h 1583140"/>
              <a:gd name="connsiteX87" fmla="*/ 2491676 w 9662615"/>
              <a:gd name="connsiteY87" fmla="*/ 1500859 h 1583140"/>
              <a:gd name="connsiteX88" fmla="*/ 2378036 w 9662615"/>
              <a:gd name="connsiteY88" fmla="*/ 1520645 h 1583140"/>
              <a:gd name="connsiteX89" fmla="*/ 2284269 w 9662615"/>
              <a:gd name="connsiteY89" fmla="*/ 1503068 h 1583140"/>
              <a:gd name="connsiteX90" fmla="*/ 2207104 w 9662615"/>
              <a:gd name="connsiteY90" fmla="*/ 1508888 h 1583140"/>
              <a:gd name="connsiteX91" fmla="*/ 2149226 w 9662615"/>
              <a:gd name="connsiteY91" fmla="*/ 1523409 h 1583140"/>
              <a:gd name="connsiteX92" fmla="*/ 2084783 w 9662615"/>
              <a:gd name="connsiteY92" fmla="*/ 1524245 h 1583140"/>
              <a:gd name="connsiteX93" fmla="*/ 2070075 w 9662615"/>
              <a:gd name="connsiteY93" fmla="*/ 1511285 h 1583140"/>
              <a:gd name="connsiteX94" fmla="*/ 2001057 w 9662615"/>
              <a:gd name="connsiteY94" fmla="*/ 1516449 h 1583140"/>
              <a:gd name="connsiteX95" fmla="*/ 1896330 w 9662615"/>
              <a:gd name="connsiteY95" fmla="*/ 1525725 h 1583140"/>
              <a:gd name="connsiteX96" fmla="*/ 1835994 w 9662615"/>
              <a:gd name="connsiteY96" fmla="*/ 1527678 h 1583140"/>
              <a:gd name="connsiteX97" fmla="*/ 1671119 w 9662615"/>
              <a:gd name="connsiteY97" fmla="*/ 1536701 h 1583140"/>
              <a:gd name="connsiteX98" fmla="*/ 1601337 w 9662615"/>
              <a:gd name="connsiteY98" fmla="*/ 1548552 h 1583140"/>
              <a:gd name="connsiteX99" fmla="*/ 1407755 w 9662615"/>
              <a:gd name="connsiteY99" fmla="*/ 1571444 h 1583140"/>
              <a:gd name="connsiteX100" fmla="*/ 1271994 w 9662615"/>
              <a:gd name="connsiteY100" fmla="*/ 1579471 h 1583140"/>
              <a:gd name="connsiteX101" fmla="*/ 1249226 w 9662615"/>
              <a:gd name="connsiteY101" fmla="*/ 1583140 h 1583140"/>
              <a:gd name="connsiteX102" fmla="*/ 1217719 w 9662615"/>
              <a:gd name="connsiteY102" fmla="*/ 1580863 h 1583140"/>
              <a:gd name="connsiteX103" fmla="*/ 1091432 w 9662615"/>
              <a:gd name="connsiteY103" fmla="*/ 1571003 h 1583140"/>
              <a:gd name="connsiteX104" fmla="*/ 992039 w 9662615"/>
              <a:gd name="connsiteY104" fmla="*/ 1556662 h 1583140"/>
              <a:gd name="connsiteX105" fmla="*/ 868264 w 9662615"/>
              <a:gd name="connsiteY105" fmla="*/ 1566392 h 1583140"/>
              <a:gd name="connsiteX106" fmla="*/ 792765 w 9662615"/>
              <a:gd name="connsiteY106" fmla="*/ 1563102 h 1583140"/>
              <a:gd name="connsiteX107" fmla="*/ 669055 w 9662615"/>
              <a:gd name="connsiteY107" fmla="*/ 1543638 h 1583140"/>
              <a:gd name="connsiteX108" fmla="*/ 506152 w 9662615"/>
              <a:gd name="connsiteY108" fmla="*/ 1549124 h 1583140"/>
              <a:gd name="connsiteX109" fmla="*/ 472797 w 9662615"/>
              <a:gd name="connsiteY109" fmla="*/ 1568904 h 1583140"/>
              <a:gd name="connsiteX110" fmla="*/ 427864 w 9662615"/>
              <a:gd name="connsiteY110" fmla="*/ 1580848 h 1583140"/>
              <a:gd name="connsiteX111" fmla="*/ 408381 w 9662615"/>
              <a:gd name="connsiteY111" fmla="*/ 1552940 h 1583140"/>
              <a:gd name="connsiteX112" fmla="*/ 267163 w 9662615"/>
              <a:gd name="connsiteY112" fmla="*/ 1531913 h 1583140"/>
              <a:gd name="connsiteX113" fmla="*/ 196644 w 9662615"/>
              <a:gd name="connsiteY113" fmla="*/ 1524565 h 1583140"/>
              <a:gd name="connsiteX114" fmla="*/ 86819 w 9662615"/>
              <a:gd name="connsiteY114" fmla="*/ 1519517 h 1583140"/>
              <a:gd name="connsiteX115" fmla="*/ 53369 w 9662615"/>
              <a:gd name="connsiteY115" fmla="*/ 1516853 h 1583140"/>
              <a:gd name="connsiteX116" fmla="*/ 2359 w 9662615"/>
              <a:gd name="connsiteY116" fmla="*/ 1515247 h 1583140"/>
              <a:gd name="connsiteX117" fmla="*/ 0 w 9662615"/>
              <a:gd name="connsiteY117" fmla="*/ 1514932 h 1583140"/>
              <a:gd name="connsiteX118" fmla="*/ 0 w 9662615"/>
              <a:gd name="connsiteY118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78355 w 9662615"/>
              <a:gd name="connsiteY14" fmla="*/ 1386569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087910 w 9662615"/>
              <a:gd name="connsiteY17" fmla="*/ 1386449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215220 w 9662615"/>
              <a:gd name="connsiteY23" fmla="*/ 1397856 h 1583140"/>
              <a:gd name="connsiteX24" fmla="*/ 7082147 w 9662615"/>
              <a:gd name="connsiteY24" fmla="*/ 1406113 h 1583140"/>
              <a:gd name="connsiteX25" fmla="*/ 6987129 w 9662615"/>
              <a:gd name="connsiteY25" fmla="*/ 1404834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45752 w 9662615"/>
              <a:gd name="connsiteY47" fmla="*/ 1520612 h 1583140"/>
              <a:gd name="connsiteX48" fmla="*/ 5177807 w 9662615"/>
              <a:gd name="connsiteY48" fmla="*/ 1526802 h 1583140"/>
              <a:gd name="connsiteX49" fmla="*/ 5113910 w 9662615"/>
              <a:gd name="connsiteY49" fmla="*/ 1533205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929254 w 9662615"/>
              <a:gd name="connsiteY54" fmla="*/ 1563452 h 1583140"/>
              <a:gd name="connsiteX55" fmla="*/ 4871726 w 9662615"/>
              <a:gd name="connsiteY55" fmla="*/ 1570584 h 1583140"/>
              <a:gd name="connsiteX56" fmla="*/ 4843267 w 9662615"/>
              <a:gd name="connsiteY56" fmla="*/ 1561459 h 1583140"/>
              <a:gd name="connsiteX57" fmla="*/ 4821058 w 9662615"/>
              <a:gd name="connsiteY57" fmla="*/ 1553078 h 1583140"/>
              <a:gd name="connsiteX58" fmla="*/ 4791466 w 9662615"/>
              <a:gd name="connsiteY58" fmla="*/ 1561324 h 1583140"/>
              <a:gd name="connsiteX59" fmla="*/ 4784247 w 9662615"/>
              <a:gd name="connsiteY59" fmla="*/ 1562342 h 1583140"/>
              <a:gd name="connsiteX60" fmla="*/ 4739309 w 9662615"/>
              <a:gd name="connsiteY60" fmla="*/ 1553948 h 1583140"/>
              <a:gd name="connsiteX61" fmla="*/ 4697562 w 9662615"/>
              <a:gd name="connsiteY61" fmla="*/ 1551206 h 1583140"/>
              <a:gd name="connsiteX62" fmla="*/ 4650737 w 9662615"/>
              <a:gd name="connsiteY62" fmla="*/ 1537381 h 1583140"/>
              <a:gd name="connsiteX63" fmla="*/ 4583150 w 9662615"/>
              <a:gd name="connsiteY63" fmla="*/ 1529064 h 1583140"/>
              <a:gd name="connsiteX64" fmla="*/ 4521734 w 9662615"/>
              <a:gd name="connsiteY64" fmla="*/ 1529359 h 1583140"/>
              <a:gd name="connsiteX65" fmla="*/ 4382398 w 9662615"/>
              <a:gd name="connsiteY65" fmla="*/ 1534108 h 1583140"/>
              <a:gd name="connsiteX66" fmla="*/ 4221826 w 9662615"/>
              <a:gd name="connsiteY66" fmla="*/ 1500972 h 1583140"/>
              <a:gd name="connsiteX67" fmla="*/ 4096601 w 9662615"/>
              <a:gd name="connsiteY67" fmla="*/ 1521563 h 1583140"/>
              <a:gd name="connsiteX68" fmla="*/ 4002441 w 9662615"/>
              <a:gd name="connsiteY68" fmla="*/ 1528912 h 1583140"/>
              <a:gd name="connsiteX69" fmla="*/ 3833906 w 9662615"/>
              <a:gd name="connsiteY69" fmla="*/ 1516637 h 1583140"/>
              <a:gd name="connsiteX70" fmla="*/ 3763845 w 9662615"/>
              <a:gd name="connsiteY70" fmla="*/ 1501782 h 1583140"/>
              <a:gd name="connsiteX71" fmla="*/ 3641778 w 9662615"/>
              <a:gd name="connsiteY71" fmla="*/ 1505446 h 1583140"/>
              <a:gd name="connsiteX72" fmla="*/ 3565233 w 9662615"/>
              <a:gd name="connsiteY72" fmla="*/ 1515122 h 1583140"/>
              <a:gd name="connsiteX73" fmla="*/ 3560267 w 9662615"/>
              <a:gd name="connsiteY73" fmla="*/ 1516288 h 1583140"/>
              <a:gd name="connsiteX74" fmla="*/ 3540258 w 9662615"/>
              <a:gd name="connsiteY74" fmla="*/ 1516976 h 1583140"/>
              <a:gd name="connsiteX75" fmla="*/ 3534780 w 9662615"/>
              <a:gd name="connsiteY75" fmla="*/ 1522141 h 1583140"/>
              <a:gd name="connsiteX76" fmla="*/ 3504783 w 9662615"/>
              <a:gd name="connsiteY76" fmla="*/ 1526739 h 1583140"/>
              <a:gd name="connsiteX77" fmla="*/ 3430805 w 9662615"/>
              <a:gd name="connsiteY77" fmla="*/ 1542521 h 1583140"/>
              <a:gd name="connsiteX78" fmla="*/ 3292707 w 9662615"/>
              <a:gd name="connsiteY78" fmla="*/ 1520490 h 1583140"/>
              <a:gd name="connsiteX79" fmla="*/ 3187872 w 9662615"/>
              <a:gd name="connsiteY79" fmla="*/ 1519991 h 1583140"/>
              <a:gd name="connsiteX80" fmla="*/ 3148026 w 9662615"/>
              <a:gd name="connsiteY80" fmla="*/ 1524777 h 1583140"/>
              <a:gd name="connsiteX81" fmla="*/ 3092394 w 9662615"/>
              <a:gd name="connsiteY81" fmla="*/ 1528115 h 1583140"/>
              <a:gd name="connsiteX82" fmla="*/ 2994200 w 9662615"/>
              <a:gd name="connsiteY82" fmla="*/ 1537857 h 1583140"/>
              <a:gd name="connsiteX83" fmla="*/ 2862301 w 9662615"/>
              <a:gd name="connsiteY83" fmla="*/ 1544250 h 1583140"/>
              <a:gd name="connsiteX84" fmla="*/ 2766335 w 9662615"/>
              <a:gd name="connsiteY84" fmla="*/ 1527662 h 1583140"/>
              <a:gd name="connsiteX85" fmla="*/ 2757836 w 9662615"/>
              <a:gd name="connsiteY85" fmla="*/ 1531371 h 1583140"/>
              <a:gd name="connsiteX86" fmla="*/ 2691555 w 9662615"/>
              <a:gd name="connsiteY86" fmla="*/ 1530283 h 1583140"/>
              <a:gd name="connsiteX87" fmla="*/ 2491676 w 9662615"/>
              <a:gd name="connsiteY87" fmla="*/ 1500859 h 1583140"/>
              <a:gd name="connsiteX88" fmla="*/ 2378036 w 9662615"/>
              <a:gd name="connsiteY88" fmla="*/ 1520645 h 1583140"/>
              <a:gd name="connsiteX89" fmla="*/ 2284269 w 9662615"/>
              <a:gd name="connsiteY89" fmla="*/ 1503068 h 1583140"/>
              <a:gd name="connsiteX90" fmla="*/ 2207104 w 9662615"/>
              <a:gd name="connsiteY90" fmla="*/ 1508888 h 1583140"/>
              <a:gd name="connsiteX91" fmla="*/ 2149226 w 9662615"/>
              <a:gd name="connsiteY91" fmla="*/ 1523409 h 1583140"/>
              <a:gd name="connsiteX92" fmla="*/ 2084783 w 9662615"/>
              <a:gd name="connsiteY92" fmla="*/ 1524245 h 1583140"/>
              <a:gd name="connsiteX93" fmla="*/ 2070075 w 9662615"/>
              <a:gd name="connsiteY93" fmla="*/ 1511285 h 1583140"/>
              <a:gd name="connsiteX94" fmla="*/ 2001057 w 9662615"/>
              <a:gd name="connsiteY94" fmla="*/ 1516449 h 1583140"/>
              <a:gd name="connsiteX95" fmla="*/ 1896330 w 9662615"/>
              <a:gd name="connsiteY95" fmla="*/ 1525725 h 1583140"/>
              <a:gd name="connsiteX96" fmla="*/ 1835994 w 9662615"/>
              <a:gd name="connsiteY96" fmla="*/ 1527678 h 1583140"/>
              <a:gd name="connsiteX97" fmla="*/ 1671119 w 9662615"/>
              <a:gd name="connsiteY97" fmla="*/ 1536701 h 1583140"/>
              <a:gd name="connsiteX98" fmla="*/ 1601337 w 9662615"/>
              <a:gd name="connsiteY98" fmla="*/ 1548552 h 1583140"/>
              <a:gd name="connsiteX99" fmla="*/ 1407755 w 9662615"/>
              <a:gd name="connsiteY99" fmla="*/ 1571444 h 1583140"/>
              <a:gd name="connsiteX100" fmla="*/ 1271994 w 9662615"/>
              <a:gd name="connsiteY100" fmla="*/ 1579471 h 1583140"/>
              <a:gd name="connsiteX101" fmla="*/ 1249226 w 9662615"/>
              <a:gd name="connsiteY101" fmla="*/ 1583140 h 1583140"/>
              <a:gd name="connsiteX102" fmla="*/ 1217719 w 9662615"/>
              <a:gd name="connsiteY102" fmla="*/ 1580863 h 1583140"/>
              <a:gd name="connsiteX103" fmla="*/ 1091432 w 9662615"/>
              <a:gd name="connsiteY103" fmla="*/ 1571003 h 1583140"/>
              <a:gd name="connsiteX104" fmla="*/ 992039 w 9662615"/>
              <a:gd name="connsiteY104" fmla="*/ 1556662 h 1583140"/>
              <a:gd name="connsiteX105" fmla="*/ 868264 w 9662615"/>
              <a:gd name="connsiteY105" fmla="*/ 1566392 h 1583140"/>
              <a:gd name="connsiteX106" fmla="*/ 792765 w 9662615"/>
              <a:gd name="connsiteY106" fmla="*/ 1563102 h 1583140"/>
              <a:gd name="connsiteX107" fmla="*/ 669055 w 9662615"/>
              <a:gd name="connsiteY107" fmla="*/ 1543638 h 1583140"/>
              <a:gd name="connsiteX108" fmla="*/ 506152 w 9662615"/>
              <a:gd name="connsiteY108" fmla="*/ 1549124 h 1583140"/>
              <a:gd name="connsiteX109" fmla="*/ 472797 w 9662615"/>
              <a:gd name="connsiteY109" fmla="*/ 1568904 h 1583140"/>
              <a:gd name="connsiteX110" fmla="*/ 427864 w 9662615"/>
              <a:gd name="connsiteY110" fmla="*/ 1580848 h 1583140"/>
              <a:gd name="connsiteX111" fmla="*/ 408381 w 9662615"/>
              <a:gd name="connsiteY111" fmla="*/ 1552940 h 1583140"/>
              <a:gd name="connsiteX112" fmla="*/ 267163 w 9662615"/>
              <a:gd name="connsiteY112" fmla="*/ 1531913 h 1583140"/>
              <a:gd name="connsiteX113" fmla="*/ 196644 w 9662615"/>
              <a:gd name="connsiteY113" fmla="*/ 1524565 h 1583140"/>
              <a:gd name="connsiteX114" fmla="*/ 86819 w 9662615"/>
              <a:gd name="connsiteY114" fmla="*/ 1519517 h 1583140"/>
              <a:gd name="connsiteX115" fmla="*/ 53369 w 9662615"/>
              <a:gd name="connsiteY115" fmla="*/ 1516853 h 1583140"/>
              <a:gd name="connsiteX116" fmla="*/ 2359 w 9662615"/>
              <a:gd name="connsiteY116" fmla="*/ 1515247 h 1583140"/>
              <a:gd name="connsiteX117" fmla="*/ 0 w 9662615"/>
              <a:gd name="connsiteY117" fmla="*/ 1514932 h 1583140"/>
              <a:gd name="connsiteX118" fmla="*/ 0 w 9662615"/>
              <a:gd name="connsiteY118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78355 w 9662615"/>
              <a:gd name="connsiteY14" fmla="*/ 1386569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087910 w 9662615"/>
              <a:gd name="connsiteY17" fmla="*/ 1386449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215220 w 9662615"/>
              <a:gd name="connsiteY23" fmla="*/ 1397856 h 1583140"/>
              <a:gd name="connsiteX24" fmla="*/ 7082147 w 9662615"/>
              <a:gd name="connsiteY24" fmla="*/ 1406113 h 1583140"/>
              <a:gd name="connsiteX25" fmla="*/ 6987129 w 9662615"/>
              <a:gd name="connsiteY25" fmla="*/ 1404834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45752 w 9662615"/>
              <a:gd name="connsiteY47" fmla="*/ 1520612 h 1583140"/>
              <a:gd name="connsiteX48" fmla="*/ 5177807 w 9662615"/>
              <a:gd name="connsiteY48" fmla="*/ 1526802 h 1583140"/>
              <a:gd name="connsiteX49" fmla="*/ 5113910 w 9662615"/>
              <a:gd name="connsiteY49" fmla="*/ 1533205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929254 w 9662615"/>
              <a:gd name="connsiteY54" fmla="*/ 1563452 h 1583140"/>
              <a:gd name="connsiteX55" fmla="*/ 4871726 w 9662615"/>
              <a:gd name="connsiteY55" fmla="*/ 1570584 h 1583140"/>
              <a:gd name="connsiteX56" fmla="*/ 4843267 w 9662615"/>
              <a:gd name="connsiteY56" fmla="*/ 1561459 h 1583140"/>
              <a:gd name="connsiteX57" fmla="*/ 4821058 w 9662615"/>
              <a:gd name="connsiteY57" fmla="*/ 1553078 h 1583140"/>
              <a:gd name="connsiteX58" fmla="*/ 4791466 w 9662615"/>
              <a:gd name="connsiteY58" fmla="*/ 1561324 h 1583140"/>
              <a:gd name="connsiteX59" fmla="*/ 4784247 w 9662615"/>
              <a:gd name="connsiteY59" fmla="*/ 1562342 h 1583140"/>
              <a:gd name="connsiteX60" fmla="*/ 4739309 w 9662615"/>
              <a:gd name="connsiteY60" fmla="*/ 1553948 h 1583140"/>
              <a:gd name="connsiteX61" fmla="*/ 4697562 w 9662615"/>
              <a:gd name="connsiteY61" fmla="*/ 1551206 h 1583140"/>
              <a:gd name="connsiteX62" fmla="*/ 4650737 w 9662615"/>
              <a:gd name="connsiteY62" fmla="*/ 1537381 h 1583140"/>
              <a:gd name="connsiteX63" fmla="*/ 4583150 w 9662615"/>
              <a:gd name="connsiteY63" fmla="*/ 1529064 h 1583140"/>
              <a:gd name="connsiteX64" fmla="*/ 4521734 w 9662615"/>
              <a:gd name="connsiteY64" fmla="*/ 1529359 h 1583140"/>
              <a:gd name="connsiteX65" fmla="*/ 4382398 w 9662615"/>
              <a:gd name="connsiteY65" fmla="*/ 1534108 h 1583140"/>
              <a:gd name="connsiteX66" fmla="*/ 4221826 w 9662615"/>
              <a:gd name="connsiteY66" fmla="*/ 1500972 h 1583140"/>
              <a:gd name="connsiteX67" fmla="*/ 4096601 w 9662615"/>
              <a:gd name="connsiteY67" fmla="*/ 1521563 h 1583140"/>
              <a:gd name="connsiteX68" fmla="*/ 4002441 w 9662615"/>
              <a:gd name="connsiteY68" fmla="*/ 1528912 h 1583140"/>
              <a:gd name="connsiteX69" fmla="*/ 3833906 w 9662615"/>
              <a:gd name="connsiteY69" fmla="*/ 1516637 h 1583140"/>
              <a:gd name="connsiteX70" fmla="*/ 3763845 w 9662615"/>
              <a:gd name="connsiteY70" fmla="*/ 1501782 h 1583140"/>
              <a:gd name="connsiteX71" fmla="*/ 3641778 w 9662615"/>
              <a:gd name="connsiteY71" fmla="*/ 1505446 h 1583140"/>
              <a:gd name="connsiteX72" fmla="*/ 3565233 w 9662615"/>
              <a:gd name="connsiteY72" fmla="*/ 1515122 h 1583140"/>
              <a:gd name="connsiteX73" fmla="*/ 3560267 w 9662615"/>
              <a:gd name="connsiteY73" fmla="*/ 1516288 h 1583140"/>
              <a:gd name="connsiteX74" fmla="*/ 3540258 w 9662615"/>
              <a:gd name="connsiteY74" fmla="*/ 1516976 h 1583140"/>
              <a:gd name="connsiteX75" fmla="*/ 3534780 w 9662615"/>
              <a:gd name="connsiteY75" fmla="*/ 1522141 h 1583140"/>
              <a:gd name="connsiteX76" fmla="*/ 3504783 w 9662615"/>
              <a:gd name="connsiteY76" fmla="*/ 1526739 h 1583140"/>
              <a:gd name="connsiteX77" fmla="*/ 3430805 w 9662615"/>
              <a:gd name="connsiteY77" fmla="*/ 1542521 h 1583140"/>
              <a:gd name="connsiteX78" fmla="*/ 3292707 w 9662615"/>
              <a:gd name="connsiteY78" fmla="*/ 1520490 h 1583140"/>
              <a:gd name="connsiteX79" fmla="*/ 3187872 w 9662615"/>
              <a:gd name="connsiteY79" fmla="*/ 1519991 h 1583140"/>
              <a:gd name="connsiteX80" fmla="*/ 3148026 w 9662615"/>
              <a:gd name="connsiteY80" fmla="*/ 1524777 h 1583140"/>
              <a:gd name="connsiteX81" fmla="*/ 3092394 w 9662615"/>
              <a:gd name="connsiteY81" fmla="*/ 1528115 h 1583140"/>
              <a:gd name="connsiteX82" fmla="*/ 2994200 w 9662615"/>
              <a:gd name="connsiteY82" fmla="*/ 1537857 h 1583140"/>
              <a:gd name="connsiteX83" fmla="*/ 2862301 w 9662615"/>
              <a:gd name="connsiteY83" fmla="*/ 1544250 h 1583140"/>
              <a:gd name="connsiteX84" fmla="*/ 2766335 w 9662615"/>
              <a:gd name="connsiteY84" fmla="*/ 1527662 h 1583140"/>
              <a:gd name="connsiteX85" fmla="*/ 2757836 w 9662615"/>
              <a:gd name="connsiteY85" fmla="*/ 1531371 h 1583140"/>
              <a:gd name="connsiteX86" fmla="*/ 2691555 w 9662615"/>
              <a:gd name="connsiteY86" fmla="*/ 1530283 h 1583140"/>
              <a:gd name="connsiteX87" fmla="*/ 2491676 w 9662615"/>
              <a:gd name="connsiteY87" fmla="*/ 1500859 h 1583140"/>
              <a:gd name="connsiteX88" fmla="*/ 2378036 w 9662615"/>
              <a:gd name="connsiteY88" fmla="*/ 1520645 h 1583140"/>
              <a:gd name="connsiteX89" fmla="*/ 2284269 w 9662615"/>
              <a:gd name="connsiteY89" fmla="*/ 1503068 h 1583140"/>
              <a:gd name="connsiteX90" fmla="*/ 2207104 w 9662615"/>
              <a:gd name="connsiteY90" fmla="*/ 1508888 h 1583140"/>
              <a:gd name="connsiteX91" fmla="*/ 2149226 w 9662615"/>
              <a:gd name="connsiteY91" fmla="*/ 1523409 h 1583140"/>
              <a:gd name="connsiteX92" fmla="*/ 2084783 w 9662615"/>
              <a:gd name="connsiteY92" fmla="*/ 1524245 h 1583140"/>
              <a:gd name="connsiteX93" fmla="*/ 2070075 w 9662615"/>
              <a:gd name="connsiteY93" fmla="*/ 1511285 h 1583140"/>
              <a:gd name="connsiteX94" fmla="*/ 2001057 w 9662615"/>
              <a:gd name="connsiteY94" fmla="*/ 1516449 h 1583140"/>
              <a:gd name="connsiteX95" fmla="*/ 1896330 w 9662615"/>
              <a:gd name="connsiteY95" fmla="*/ 1525725 h 1583140"/>
              <a:gd name="connsiteX96" fmla="*/ 1835994 w 9662615"/>
              <a:gd name="connsiteY96" fmla="*/ 1527678 h 1583140"/>
              <a:gd name="connsiteX97" fmla="*/ 1671119 w 9662615"/>
              <a:gd name="connsiteY97" fmla="*/ 1536701 h 1583140"/>
              <a:gd name="connsiteX98" fmla="*/ 1601337 w 9662615"/>
              <a:gd name="connsiteY98" fmla="*/ 1548552 h 1583140"/>
              <a:gd name="connsiteX99" fmla="*/ 1407755 w 9662615"/>
              <a:gd name="connsiteY99" fmla="*/ 1571444 h 1583140"/>
              <a:gd name="connsiteX100" fmla="*/ 1271994 w 9662615"/>
              <a:gd name="connsiteY100" fmla="*/ 1579471 h 1583140"/>
              <a:gd name="connsiteX101" fmla="*/ 1249226 w 9662615"/>
              <a:gd name="connsiteY101" fmla="*/ 1583140 h 1583140"/>
              <a:gd name="connsiteX102" fmla="*/ 1217719 w 9662615"/>
              <a:gd name="connsiteY102" fmla="*/ 1580863 h 1583140"/>
              <a:gd name="connsiteX103" fmla="*/ 1091432 w 9662615"/>
              <a:gd name="connsiteY103" fmla="*/ 1571003 h 1583140"/>
              <a:gd name="connsiteX104" fmla="*/ 992039 w 9662615"/>
              <a:gd name="connsiteY104" fmla="*/ 1556662 h 1583140"/>
              <a:gd name="connsiteX105" fmla="*/ 868264 w 9662615"/>
              <a:gd name="connsiteY105" fmla="*/ 1566392 h 1583140"/>
              <a:gd name="connsiteX106" fmla="*/ 792765 w 9662615"/>
              <a:gd name="connsiteY106" fmla="*/ 1563102 h 1583140"/>
              <a:gd name="connsiteX107" fmla="*/ 669055 w 9662615"/>
              <a:gd name="connsiteY107" fmla="*/ 1543638 h 1583140"/>
              <a:gd name="connsiteX108" fmla="*/ 506152 w 9662615"/>
              <a:gd name="connsiteY108" fmla="*/ 1549124 h 1583140"/>
              <a:gd name="connsiteX109" fmla="*/ 472797 w 9662615"/>
              <a:gd name="connsiteY109" fmla="*/ 1568904 h 1583140"/>
              <a:gd name="connsiteX110" fmla="*/ 427864 w 9662615"/>
              <a:gd name="connsiteY110" fmla="*/ 1580848 h 1583140"/>
              <a:gd name="connsiteX111" fmla="*/ 408381 w 9662615"/>
              <a:gd name="connsiteY111" fmla="*/ 1552940 h 1583140"/>
              <a:gd name="connsiteX112" fmla="*/ 267163 w 9662615"/>
              <a:gd name="connsiteY112" fmla="*/ 1531913 h 1583140"/>
              <a:gd name="connsiteX113" fmla="*/ 196644 w 9662615"/>
              <a:gd name="connsiteY113" fmla="*/ 1524565 h 1583140"/>
              <a:gd name="connsiteX114" fmla="*/ 86819 w 9662615"/>
              <a:gd name="connsiteY114" fmla="*/ 1519517 h 1583140"/>
              <a:gd name="connsiteX115" fmla="*/ 53369 w 9662615"/>
              <a:gd name="connsiteY115" fmla="*/ 1516853 h 1583140"/>
              <a:gd name="connsiteX116" fmla="*/ 2359 w 9662615"/>
              <a:gd name="connsiteY116" fmla="*/ 1515247 h 1583140"/>
              <a:gd name="connsiteX117" fmla="*/ 0 w 9662615"/>
              <a:gd name="connsiteY117" fmla="*/ 1514932 h 1583140"/>
              <a:gd name="connsiteX118" fmla="*/ 0 w 9662615"/>
              <a:gd name="connsiteY118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78355 w 9662615"/>
              <a:gd name="connsiteY14" fmla="*/ 1386569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087910 w 9662615"/>
              <a:gd name="connsiteY17" fmla="*/ 1386449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215220 w 9662615"/>
              <a:gd name="connsiteY23" fmla="*/ 1397856 h 1583140"/>
              <a:gd name="connsiteX24" fmla="*/ 7082147 w 9662615"/>
              <a:gd name="connsiteY24" fmla="*/ 1406113 h 1583140"/>
              <a:gd name="connsiteX25" fmla="*/ 6987129 w 9662615"/>
              <a:gd name="connsiteY25" fmla="*/ 1404834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45752 w 9662615"/>
              <a:gd name="connsiteY47" fmla="*/ 1520612 h 1583140"/>
              <a:gd name="connsiteX48" fmla="*/ 5177807 w 9662615"/>
              <a:gd name="connsiteY48" fmla="*/ 1526802 h 1583140"/>
              <a:gd name="connsiteX49" fmla="*/ 5113910 w 9662615"/>
              <a:gd name="connsiteY49" fmla="*/ 1533205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929254 w 9662615"/>
              <a:gd name="connsiteY54" fmla="*/ 1563452 h 1583140"/>
              <a:gd name="connsiteX55" fmla="*/ 4871726 w 9662615"/>
              <a:gd name="connsiteY55" fmla="*/ 1570584 h 1583140"/>
              <a:gd name="connsiteX56" fmla="*/ 4843267 w 9662615"/>
              <a:gd name="connsiteY56" fmla="*/ 1561459 h 1583140"/>
              <a:gd name="connsiteX57" fmla="*/ 4821058 w 9662615"/>
              <a:gd name="connsiteY57" fmla="*/ 1553078 h 1583140"/>
              <a:gd name="connsiteX58" fmla="*/ 4791466 w 9662615"/>
              <a:gd name="connsiteY58" fmla="*/ 1561324 h 1583140"/>
              <a:gd name="connsiteX59" fmla="*/ 4784247 w 9662615"/>
              <a:gd name="connsiteY59" fmla="*/ 1562342 h 1583140"/>
              <a:gd name="connsiteX60" fmla="*/ 4739309 w 9662615"/>
              <a:gd name="connsiteY60" fmla="*/ 1553948 h 1583140"/>
              <a:gd name="connsiteX61" fmla="*/ 4697562 w 9662615"/>
              <a:gd name="connsiteY61" fmla="*/ 1551206 h 1583140"/>
              <a:gd name="connsiteX62" fmla="*/ 4650737 w 9662615"/>
              <a:gd name="connsiteY62" fmla="*/ 1537381 h 1583140"/>
              <a:gd name="connsiteX63" fmla="*/ 4583150 w 9662615"/>
              <a:gd name="connsiteY63" fmla="*/ 1529064 h 1583140"/>
              <a:gd name="connsiteX64" fmla="*/ 4521734 w 9662615"/>
              <a:gd name="connsiteY64" fmla="*/ 1529359 h 1583140"/>
              <a:gd name="connsiteX65" fmla="*/ 4382398 w 9662615"/>
              <a:gd name="connsiteY65" fmla="*/ 1534108 h 1583140"/>
              <a:gd name="connsiteX66" fmla="*/ 4221826 w 9662615"/>
              <a:gd name="connsiteY66" fmla="*/ 1500972 h 1583140"/>
              <a:gd name="connsiteX67" fmla="*/ 4096601 w 9662615"/>
              <a:gd name="connsiteY67" fmla="*/ 1521563 h 1583140"/>
              <a:gd name="connsiteX68" fmla="*/ 4002441 w 9662615"/>
              <a:gd name="connsiteY68" fmla="*/ 1528912 h 1583140"/>
              <a:gd name="connsiteX69" fmla="*/ 3833906 w 9662615"/>
              <a:gd name="connsiteY69" fmla="*/ 1516637 h 1583140"/>
              <a:gd name="connsiteX70" fmla="*/ 3763845 w 9662615"/>
              <a:gd name="connsiteY70" fmla="*/ 1501782 h 1583140"/>
              <a:gd name="connsiteX71" fmla="*/ 3641778 w 9662615"/>
              <a:gd name="connsiteY71" fmla="*/ 1505446 h 1583140"/>
              <a:gd name="connsiteX72" fmla="*/ 3565233 w 9662615"/>
              <a:gd name="connsiteY72" fmla="*/ 1515122 h 1583140"/>
              <a:gd name="connsiteX73" fmla="*/ 3560267 w 9662615"/>
              <a:gd name="connsiteY73" fmla="*/ 1516288 h 1583140"/>
              <a:gd name="connsiteX74" fmla="*/ 3540258 w 9662615"/>
              <a:gd name="connsiteY74" fmla="*/ 1516976 h 1583140"/>
              <a:gd name="connsiteX75" fmla="*/ 3534780 w 9662615"/>
              <a:gd name="connsiteY75" fmla="*/ 1522141 h 1583140"/>
              <a:gd name="connsiteX76" fmla="*/ 3504783 w 9662615"/>
              <a:gd name="connsiteY76" fmla="*/ 1526739 h 1583140"/>
              <a:gd name="connsiteX77" fmla="*/ 3430805 w 9662615"/>
              <a:gd name="connsiteY77" fmla="*/ 1542521 h 1583140"/>
              <a:gd name="connsiteX78" fmla="*/ 3292707 w 9662615"/>
              <a:gd name="connsiteY78" fmla="*/ 1520490 h 1583140"/>
              <a:gd name="connsiteX79" fmla="*/ 3187872 w 9662615"/>
              <a:gd name="connsiteY79" fmla="*/ 1519991 h 1583140"/>
              <a:gd name="connsiteX80" fmla="*/ 3148026 w 9662615"/>
              <a:gd name="connsiteY80" fmla="*/ 1524777 h 1583140"/>
              <a:gd name="connsiteX81" fmla="*/ 3092394 w 9662615"/>
              <a:gd name="connsiteY81" fmla="*/ 1528115 h 1583140"/>
              <a:gd name="connsiteX82" fmla="*/ 2994200 w 9662615"/>
              <a:gd name="connsiteY82" fmla="*/ 1537857 h 1583140"/>
              <a:gd name="connsiteX83" fmla="*/ 2862301 w 9662615"/>
              <a:gd name="connsiteY83" fmla="*/ 1544250 h 1583140"/>
              <a:gd name="connsiteX84" fmla="*/ 2766335 w 9662615"/>
              <a:gd name="connsiteY84" fmla="*/ 1527662 h 1583140"/>
              <a:gd name="connsiteX85" fmla="*/ 2757836 w 9662615"/>
              <a:gd name="connsiteY85" fmla="*/ 1531371 h 1583140"/>
              <a:gd name="connsiteX86" fmla="*/ 2691555 w 9662615"/>
              <a:gd name="connsiteY86" fmla="*/ 1530283 h 1583140"/>
              <a:gd name="connsiteX87" fmla="*/ 2491676 w 9662615"/>
              <a:gd name="connsiteY87" fmla="*/ 1500859 h 1583140"/>
              <a:gd name="connsiteX88" fmla="*/ 2378036 w 9662615"/>
              <a:gd name="connsiteY88" fmla="*/ 1520645 h 1583140"/>
              <a:gd name="connsiteX89" fmla="*/ 2284269 w 9662615"/>
              <a:gd name="connsiteY89" fmla="*/ 1503068 h 1583140"/>
              <a:gd name="connsiteX90" fmla="*/ 2207104 w 9662615"/>
              <a:gd name="connsiteY90" fmla="*/ 1508888 h 1583140"/>
              <a:gd name="connsiteX91" fmla="*/ 2149226 w 9662615"/>
              <a:gd name="connsiteY91" fmla="*/ 1523409 h 1583140"/>
              <a:gd name="connsiteX92" fmla="*/ 2084783 w 9662615"/>
              <a:gd name="connsiteY92" fmla="*/ 1524245 h 1583140"/>
              <a:gd name="connsiteX93" fmla="*/ 2070075 w 9662615"/>
              <a:gd name="connsiteY93" fmla="*/ 1511285 h 1583140"/>
              <a:gd name="connsiteX94" fmla="*/ 2001057 w 9662615"/>
              <a:gd name="connsiteY94" fmla="*/ 1516449 h 1583140"/>
              <a:gd name="connsiteX95" fmla="*/ 1896330 w 9662615"/>
              <a:gd name="connsiteY95" fmla="*/ 1525725 h 1583140"/>
              <a:gd name="connsiteX96" fmla="*/ 1835994 w 9662615"/>
              <a:gd name="connsiteY96" fmla="*/ 1527678 h 1583140"/>
              <a:gd name="connsiteX97" fmla="*/ 1671119 w 9662615"/>
              <a:gd name="connsiteY97" fmla="*/ 1536701 h 1583140"/>
              <a:gd name="connsiteX98" fmla="*/ 1601337 w 9662615"/>
              <a:gd name="connsiteY98" fmla="*/ 1548552 h 1583140"/>
              <a:gd name="connsiteX99" fmla="*/ 1407755 w 9662615"/>
              <a:gd name="connsiteY99" fmla="*/ 1571444 h 1583140"/>
              <a:gd name="connsiteX100" fmla="*/ 1271994 w 9662615"/>
              <a:gd name="connsiteY100" fmla="*/ 1579471 h 1583140"/>
              <a:gd name="connsiteX101" fmla="*/ 1249226 w 9662615"/>
              <a:gd name="connsiteY101" fmla="*/ 1583140 h 1583140"/>
              <a:gd name="connsiteX102" fmla="*/ 1217719 w 9662615"/>
              <a:gd name="connsiteY102" fmla="*/ 1580863 h 1583140"/>
              <a:gd name="connsiteX103" fmla="*/ 1091432 w 9662615"/>
              <a:gd name="connsiteY103" fmla="*/ 1571003 h 1583140"/>
              <a:gd name="connsiteX104" fmla="*/ 992039 w 9662615"/>
              <a:gd name="connsiteY104" fmla="*/ 1556662 h 1583140"/>
              <a:gd name="connsiteX105" fmla="*/ 868264 w 9662615"/>
              <a:gd name="connsiteY105" fmla="*/ 1566392 h 1583140"/>
              <a:gd name="connsiteX106" fmla="*/ 792765 w 9662615"/>
              <a:gd name="connsiteY106" fmla="*/ 1563102 h 1583140"/>
              <a:gd name="connsiteX107" fmla="*/ 669055 w 9662615"/>
              <a:gd name="connsiteY107" fmla="*/ 1543638 h 1583140"/>
              <a:gd name="connsiteX108" fmla="*/ 506152 w 9662615"/>
              <a:gd name="connsiteY108" fmla="*/ 1549124 h 1583140"/>
              <a:gd name="connsiteX109" fmla="*/ 472797 w 9662615"/>
              <a:gd name="connsiteY109" fmla="*/ 1568904 h 1583140"/>
              <a:gd name="connsiteX110" fmla="*/ 427864 w 9662615"/>
              <a:gd name="connsiteY110" fmla="*/ 1580848 h 1583140"/>
              <a:gd name="connsiteX111" fmla="*/ 408381 w 9662615"/>
              <a:gd name="connsiteY111" fmla="*/ 1552940 h 1583140"/>
              <a:gd name="connsiteX112" fmla="*/ 267163 w 9662615"/>
              <a:gd name="connsiteY112" fmla="*/ 1531913 h 1583140"/>
              <a:gd name="connsiteX113" fmla="*/ 196644 w 9662615"/>
              <a:gd name="connsiteY113" fmla="*/ 1524565 h 1583140"/>
              <a:gd name="connsiteX114" fmla="*/ 86819 w 9662615"/>
              <a:gd name="connsiteY114" fmla="*/ 1519517 h 1583140"/>
              <a:gd name="connsiteX115" fmla="*/ 53369 w 9662615"/>
              <a:gd name="connsiteY115" fmla="*/ 1516853 h 1583140"/>
              <a:gd name="connsiteX116" fmla="*/ 2359 w 9662615"/>
              <a:gd name="connsiteY116" fmla="*/ 1515247 h 1583140"/>
              <a:gd name="connsiteX117" fmla="*/ 0 w 9662615"/>
              <a:gd name="connsiteY117" fmla="*/ 1514932 h 1583140"/>
              <a:gd name="connsiteX118" fmla="*/ 0 w 9662615"/>
              <a:gd name="connsiteY118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976400 w 9662615"/>
              <a:gd name="connsiteY7" fmla="*/ 1326661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78355 w 9662615"/>
              <a:gd name="connsiteY14" fmla="*/ 1386569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087910 w 9662615"/>
              <a:gd name="connsiteY17" fmla="*/ 1386449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215220 w 9662615"/>
              <a:gd name="connsiteY23" fmla="*/ 1397856 h 1583140"/>
              <a:gd name="connsiteX24" fmla="*/ 7082147 w 9662615"/>
              <a:gd name="connsiteY24" fmla="*/ 1406113 h 1583140"/>
              <a:gd name="connsiteX25" fmla="*/ 6987129 w 9662615"/>
              <a:gd name="connsiteY25" fmla="*/ 1404834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45752 w 9662615"/>
              <a:gd name="connsiteY47" fmla="*/ 1520612 h 1583140"/>
              <a:gd name="connsiteX48" fmla="*/ 5177807 w 9662615"/>
              <a:gd name="connsiteY48" fmla="*/ 1526802 h 1583140"/>
              <a:gd name="connsiteX49" fmla="*/ 5113910 w 9662615"/>
              <a:gd name="connsiteY49" fmla="*/ 1533205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929254 w 9662615"/>
              <a:gd name="connsiteY54" fmla="*/ 1563452 h 1583140"/>
              <a:gd name="connsiteX55" fmla="*/ 4871726 w 9662615"/>
              <a:gd name="connsiteY55" fmla="*/ 1570584 h 1583140"/>
              <a:gd name="connsiteX56" fmla="*/ 4843267 w 9662615"/>
              <a:gd name="connsiteY56" fmla="*/ 1561459 h 1583140"/>
              <a:gd name="connsiteX57" fmla="*/ 4821058 w 9662615"/>
              <a:gd name="connsiteY57" fmla="*/ 1553078 h 1583140"/>
              <a:gd name="connsiteX58" fmla="*/ 4791466 w 9662615"/>
              <a:gd name="connsiteY58" fmla="*/ 1561324 h 1583140"/>
              <a:gd name="connsiteX59" fmla="*/ 4784247 w 9662615"/>
              <a:gd name="connsiteY59" fmla="*/ 1562342 h 1583140"/>
              <a:gd name="connsiteX60" fmla="*/ 4739309 w 9662615"/>
              <a:gd name="connsiteY60" fmla="*/ 1553948 h 1583140"/>
              <a:gd name="connsiteX61" fmla="*/ 4697562 w 9662615"/>
              <a:gd name="connsiteY61" fmla="*/ 1551206 h 1583140"/>
              <a:gd name="connsiteX62" fmla="*/ 4650737 w 9662615"/>
              <a:gd name="connsiteY62" fmla="*/ 1537381 h 1583140"/>
              <a:gd name="connsiteX63" fmla="*/ 4583150 w 9662615"/>
              <a:gd name="connsiteY63" fmla="*/ 1529064 h 1583140"/>
              <a:gd name="connsiteX64" fmla="*/ 4521734 w 9662615"/>
              <a:gd name="connsiteY64" fmla="*/ 1529359 h 1583140"/>
              <a:gd name="connsiteX65" fmla="*/ 4382398 w 9662615"/>
              <a:gd name="connsiteY65" fmla="*/ 1534108 h 1583140"/>
              <a:gd name="connsiteX66" fmla="*/ 4221826 w 9662615"/>
              <a:gd name="connsiteY66" fmla="*/ 1500972 h 1583140"/>
              <a:gd name="connsiteX67" fmla="*/ 4096601 w 9662615"/>
              <a:gd name="connsiteY67" fmla="*/ 1521563 h 1583140"/>
              <a:gd name="connsiteX68" fmla="*/ 4002441 w 9662615"/>
              <a:gd name="connsiteY68" fmla="*/ 1528912 h 1583140"/>
              <a:gd name="connsiteX69" fmla="*/ 3833906 w 9662615"/>
              <a:gd name="connsiteY69" fmla="*/ 1516637 h 1583140"/>
              <a:gd name="connsiteX70" fmla="*/ 3763845 w 9662615"/>
              <a:gd name="connsiteY70" fmla="*/ 1501782 h 1583140"/>
              <a:gd name="connsiteX71" fmla="*/ 3641778 w 9662615"/>
              <a:gd name="connsiteY71" fmla="*/ 1505446 h 1583140"/>
              <a:gd name="connsiteX72" fmla="*/ 3565233 w 9662615"/>
              <a:gd name="connsiteY72" fmla="*/ 1515122 h 1583140"/>
              <a:gd name="connsiteX73" fmla="*/ 3560267 w 9662615"/>
              <a:gd name="connsiteY73" fmla="*/ 1516288 h 1583140"/>
              <a:gd name="connsiteX74" fmla="*/ 3540258 w 9662615"/>
              <a:gd name="connsiteY74" fmla="*/ 1516976 h 1583140"/>
              <a:gd name="connsiteX75" fmla="*/ 3534780 w 9662615"/>
              <a:gd name="connsiteY75" fmla="*/ 1522141 h 1583140"/>
              <a:gd name="connsiteX76" fmla="*/ 3504783 w 9662615"/>
              <a:gd name="connsiteY76" fmla="*/ 1526739 h 1583140"/>
              <a:gd name="connsiteX77" fmla="*/ 3430805 w 9662615"/>
              <a:gd name="connsiteY77" fmla="*/ 1542521 h 1583140"/>
              <a:gd name="connsiteX78" fmla="*/ 3292707 w 9662615"/>
              <a:gd name="connsiteY78" fmla="*/ 1520490 h 1583140"/>
              <a:gd name="connsiteX79" fmla="*/ 3187872 w 9662615"/>
              <a:gd name="connsiteY79" fmla="*/ 1519991 h 1583140"/>
              <a:gd name="connsiteX80" fmla="*/ 3148026 w 9662615"/>
              <a:gd name="connsiteY80" fmla="*/ 1524777 h 1583140"/>
              <a:gd name="connsiteX81" fmla="*/ 3092394 w 9662615"/>
              <a:gd name="connsiteY81" fmla="*/ 1528115 h 1583140"/>
              <a:gd name="connsiteX82" fmla="*/ 2994200 w 9662615"/>
              <a:gd name="connsiteY82" fmla="*/ 1537857 h 1583140"/>
              <a:gd name="connsiteX83" fmla="*/ 2862301 w 9662615"/>
              <a:gd name="connsiteY83" fmla="*/ 1544250 h 1583140"/>
              <a:gd name="connsiteX84" fmla="*/ 2766335 w 9662615"/>
              <a:gd name="connsiteY84" fmla="*/ 1527662 h 1583140"/>
              <a:gd name="connsiteX85" fmla="*/ 2757836 w 9662615"/>
              <a:gd name="connsiteY85" fmla="*/ 1531371 h 1583140"/>
              <a:gd name="connsiteX86" fmla="*/ 2691555 w 9662615"/>
              <a:gd name="connsiteY86" fmla="*/ 1530283 h 1583140"/>
              <a:gd name="connsiteX87" fmla="*/ 2491676 w 9662615"/>
              <a:gd name="connsiteY87" fmla="*/ 1500859 h 1583140"/>
              <a:gd name="connsiteX88" fmla="*/ 2378036 w 9662615"/>
              <a:gd name="connsiteY88" fmla="*/ 1520645 h 1583140"/>
              <a:gd name="connsiteX89" fmla="*/ 2284269 w 9662615"/>
              <a:gd name="connsiteY89" fmla="*/ 1503068 h 1583140"/>
              <a:gd name="connsiteX90" fmla="*/ 2207104 w 9662615"/>
              <a:gd name="connsiteY90" fmla="*/ 1508888 h 1583140"/>
              <a:gd name="connsiteX91" fmla="*/ 2149226 w 9662615"/>
              <a:gd name="connsiteY91" fmla="*/ 1523409 h 1583140"/>
              <a:gd name="connsiteX92" fmla="*/ 2084783 w 9662615"/>
              <a:gd name="connsiteY92" fmla="*/ 1524245 h 1583140"/>
              <a:gd name="connsiteX93" fmla="*/ 2070075 w 9662615"/>
              <a:gd name="connsiteY93" fmla="*/ 1511285 h 1583140"/>
              <a:gd name="connsiteX94" fmla="*/ 2001057 w 9662615"/>
              <a:gd name="connsiteY94" fmla="*/ 1516449 h 1583140"/>
              <a:gd name="connsiteX95" fmla="*/ 1896330 w 9662615"/>
              <a:gd name="connsiteY95" fmla="*/ 1525725 h 1583140"/>
              <a:gd name="connsiteX96" fmla="*/ 1835994 w 9662615"/>
              <a:gd name="connsiteY96" fmla="*/ 1527678 h 1583140"/>
              <a:gd name="connsiteX97" fmla="*/ 1671119 w 9662615"/>
              <a:gd name="connsiteY97" fmla="*/ 1536701 h 1583140"/>
              <a:gd name="connsiteX98" fmla="*/ 1601337 w 9662615"/>
              <a:gd name="connsiteY98" fmla="*/ 1548552 h 1583140"/>
              <a:gd name="connsiteX99" fmla="*/ 1407755 w 9662615"/>
              <a:gd name="connsiteY99" fmla="*/ 1571444 h 1583140"/>
              <a:gd name="connsiteX100" fmla="*/ 1271994 w 9662615"/>
              <a:gd name="connsiteY100" fmla="*/ 1579471 h 1583140"/>
              <a:gd name="connsiteX101" fmla="*/ 1249226 w 9662615"/>
              <a:gd name="connsiteY101" fmla="*/ 1583140 h 1583140"/>
              <a:gd name="connsiteX102" fmla="*/ 1217719 w 9662615"/>
              <a:gd name="connsiteY102" fmla="*/ 1580863 h 1583140"/>
              <a:gd name="connsiteX103" fmla="*/ 1091432 w 9662615"/>
              <a:gd name="connsiteY103" fmla="*/ 1571003 h 1583140"/>
              <a:gd name="connsiteX104" fmla="*/ 992039 w 9662615"/>
              <a:gd name="connsiteY104" fmla="*/ 1556662 h 1583140"/>
              <a:gd name="connsiteX105" fmla="*/ 868264 w 9662615"/>
              <a:gd name="connsiteY105" fmla="*/ 1566392 h 1583140"/>
              <a:gd name="connsiteX106" fmla="*/ 792765 w 9662615"/>
              <a:gd name="connsiteY106" fmla="*/ 1563102 h 1583140"/>
              <a:gd name="connsiteX107" fmla="*/ 669055 w 9662615"/>
              <a:gd name="connsiteY107" fmla="*/ 1543638 h 1583140"/>
              <a:gd name="connsiteX108" fmla="*/ 506152 w 9662615"/>
              <a:gd name="connsiteY108" fmla="*/ 1549124 h 1583140"/>
              <a:gd name="connsiteX109" fmla="*/ 472797 w 9662615"/>
              <a:gd name="connsiteY109" fmla="*/ 1568904 h 1583140"/>
              <a:gd name="connsiteX110" fmla="*/ 427864 w 9662615"/>
              <a:gd name="connsiteY110" fmla="*/ 1580848 h 1583140"/>
              <a:gd name="connsiteX111" fmla="*/ 408381 w 9662615"/>
              <a:gd name="connsiteY111" fmla="*/ 1552940 h 1583140"/>
              <a:gd name="connsiteX112" fmla="*/ 267163 w 9662615"/>
              <a:gd name="connsiteY112" fmla="*/ 1531913 h 1583140"/>
              <a:gd name="connsiteX113" fmla="*/ 196644 w 9662615"/>
              <a:gd name="connsiteY113" fmla="*/ 1524565 h 1583140"/>
              <a:gd name="connsiteX114" fmla="*/ 86819 w 9662615"/>
              <a:gd name="connsiteY114" fmla="*/ 1519517 h 1583140"/>
              <a:gd name="connsiteX115" fmla="*/ 53369 w 9662615"/>
              <a:gd name="connsiteY115" fmla="*/ 1516853 h 1583140"/>
              <a:gd name="connsiteX116" fmla="*/ 2359 w 9662615"/>
              <a:gd name="connsiteY116" fmla="*/ 1515247 h 1583140"/>
              <a:gd name="connsiteX117" fmla="*/ 0 w 9662615"/>
              <a:gd name="connsiteY117" fmla="*/ 1514932 h 1583140"/>
              <a:gd name="connsiteX118" fmla="*/ 0 w 9662615"/>
              <a:gd name="connsiteY118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976400 w 9662615"/>
              <a:gd name="connsiteY7" fmla="*/ 1326661 h 1583140"/>
              <a:gd name="connsiteX8" fmla="*/ 8784979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78355 w 9662615"/>
              <a:gd name="connsiteY14" fmla="*/ 1386569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087910 w 9662615"/>
              <a:gd name="connsiteY17" fmla="*/ 1386449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215220 w 9662615"/>
              <a:gd name="connsiteY23" fmla="*/ 1397856 h 1583140"/>
              <a:gd name="connsiteX24" fmla="*/ 7082147 w 9662615"/>
              <a:gd name="connsiteY24" fmla="*/ 1406113 h 1583140"/>
              <a:gd name="connsiteX25" fmla="*/ 6987129 w 9662615"/>
              <a:gd name="connsiteY25" fmla="*/ 1404834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45752 w 9662615"/>
              <a:gd name="connsiteY47" fmla="*/ 1520612 h 1583140"/>
              <a:gd name="connsiteX48" fmla="*/ 5177807 w 9662615"/>
              <a:gd name="connsiteY48" fmla="*/ 1526802 h 1583140"/>
              <a:gd name="connsiteX49" fmla="*/ 5113910 w 9662615"/>
              <a:gd name="connsiteY49" fmla="*/ 1533205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929254 w 9662615"/>
              <a:gd name="connsiteY54" fmla="*/ 1563452 h 1583140"/>
              <a:gd name="connsiteX55" fmla="*/ 4871726 w 9662615"/>
              <a:gd name="connsiteY55" fmla="*/ 1570584 h 1583140"/>
              <a:gd name="connsiteX56" fmla="*/ 4843267 w 9662615"/>
              <a:gd name="connsiteY56" fmla="*/ 1561459 h 1583140"/>
              <a:gd name="connsiteX57" fmla="*/ 4821058 w 9662615"/>
              <a:gd name="connsiteY57" fmla="*/ 1553078 h 1583140"/>
              <a:gd name="connsiteX58" fmla="*/ 4791466 w 9662615"/>
              <a:gd name="connsiteY58" fmla="*/ 1561324 h 1583140"/>
              <a:gd name="connsiteX59" fmla="*/ 4784247 w 9662615"/>
              <a:gd name="connsiteY59" fmla="*/ 1562342 h 1583140"/>
              <a:gd name="connsiteX60" fmla="*/ 4739309 w 9662615"/>
              <a:gd name="connsiteY60" fmla="*/ 1553948 h 1583140"/>
              <a:gd name="connsiteX61" fmla="*/ 4697562 w 9662615"/>
              <a:gd name="connsiteY61" fmla="*/ 1551206 h 1583140"/>
              <a:gd name="connsiteX62" fmla="*/ 4650737 w 9662615"/>
              <a:gd name="connsiteY62" fmla="*/ 1537381 h 1583140"/>
              <a:gd name="connsiteX63" fmla="*/ 4583150 w 9662615"/>
              <a:gd name="connsiteY63" fmla="*/ 1529064 h 1583140"/>
              <a:gd name="connsiteX64" fmla="*/ 4521734 w 9662615"/>
              <a:gd name="connsiteY64" fmla="*/ 1529359 h 1583140"/>
              <a:gd name="connsiteX65" fmla="*/ 4382398 w 9662615"/>
              <a:gd name="connsiteY65" fmla="*/ 1534108 h 1583140"/>
              <a:gd name="connsiteX66" fmla="*/ 4221826 w 9662615"/>
              <a:gd name="connsiteY66" fmla="*/ 1500972 h 1583140"/>
              <a:gd name="connsiteX67" fmla="*/ 4096601 w 9662615"/>
              <a:gd name="connsiteY67" fmla="*/ 1521563 h 1583140"/>
              <a:gd name="connsiteX68" fmla="*/ 4002441 w 9662615"/>
              <a:gd name="connsiteY68" fmla="*/ 1528912 h 1583140"/>
              <a:gd name="connsiteX69" fmla="*/ 3833906 w 9662615"/>
              <a:gd name="connsiteY69" fmla="*/ 1516637 h 1583140"/>
              <a:gd name="connsiteX70" fmla="*/ 3763845 w 9662615"/>
              <a:gd name="connsiteY70" fmla="*/ 1501782 h 1583140"/>
              <a:gd name="connsiteX71" fmla="*/ 3641778 w 9662615"/>
              <a:gd name="connsiteY71" fmla="*/ 1505446 h 1583140"/>
              <a:gd name="connsiteX72" fmla="*/ 3565233 w 9662615"/>
              <a:gd name="connsiteY72" fmla="*/ 1515122 h 1583140"/>
              <a:gd name="connsiteX73" fmla="*/ 3560267 w 9662615"/>
              <a:gd name="connsiteY73" fmla="*/ 1516288 h 1583140"/>
              <a:gd name="connsiteX74" fmla="*/ 3540258 w 9662615"/>
              <a:gd name="connsiteY74" fmla="*/ 1516976 h 1583140"/>
              <a:gd name="connsiteX75" fmla="*/ 3534780 w 9662615"/>
              <a:gd name="connsiteY75" fmla="*/ 1522141 h 1583140"/>
              <a:gd name="connsiteX76" fmla="*/ 3504783 w 9662615"/>
              <a:gd name="connsiteY76" fmla="*/ 1526739 h 1583140"/>
              <a:gd name="connsiteX77" fmla="*/ 3430805 w 9662615"/>
              <a:gd name="connsiteY77" fmla="*/ 1542521 h 1583140"/>
              <a:gd name="connsiteX78" fmla="*/ 3292707 w 9662615"/>
              <a:gd name="connsiteY78" fmla="*/ 1520490 h 1583140"/>
              <a:gd name="connsiteX79" fmla="*/ 3187872 w 9662615"/>
              <a:gd name="connsiteY79" fmla="*/ 1519991 h 1583140"/>
              <a:gd name="connsiteX80" fmla="*/ 3148026 w 9662615"/>
              <a:gd name="connsiteY80" fmla="*/ 1524777 h 1583140"/>
              <a:gd name="connsiteX81" fmla="*/ 3092394 w 9662615"/>
              <a:gd name="connsiteY81" fmla="*/ 1528115 h 1583140"/>
              <a:gd name="connsiteX82" fmla="*/ 2994200 w 9662615"/>
              <a:gd name="connsiteY82" fmla="*/ 1537857 h 1583140"/>
              <a:gd name="connsiteX83" fmla="*/ 2862301 w 9662615"/>
              <a:gd name="connsiteY83" fmla="*/ 1544250 h 1583140"/>
              <a:gd name="connsiteX84" fmla="*/ 2766335 w 9662615"/>
              <a:gd name="connsiteY84" fmla="*/ 1527662 h 1583140"/>
              <a:gd name="connsiteX85" fmla="*/ 2757836 w 9662615"/>
              <a:gd name="connsiteY85" fmla="*/ 1531371 h 1583140"/>
              <a:gd name="connsiteX86" fmla="*/ 2691555 w 9662615"/>
              <a:gd name="connsiteY86" fmla="*/ 1530283 h 1583140"/>
              <a:gd name="connsiteX87" fmla="*/ 2491676 w 9662615"/>
              <a:gd name="connsiteY87" fmla="*/ 1500859 h 1583140"/>
              <a:gd name="connsiteX88" fmla="*/ 2378036 w 9662615"/>
              <a:gd name="connsiteY88" fmla="*/ 1520645 h 1583140"/>
              <a:gd name="connsiteX89" fmla="*/ 2284269 w 9662615"/>
              <a:gd name="connsiteY89" fmla="*/ 1503068 h 1583140"/>
              <a:gd name="connsiteX90" fmla="*/ 2207104 w 9662615"/>
              <a:gd name="connsiteY90" fmla="*/ 1508888 h 1583140"/>
              <a:gd name="connsiteX91" fmla="*/ 2149226 w 9662615"/>
              <a:gd name="connsiteY91" fmla="*/ 1523409 h 1583140"/>
              <a:gd name="connsiteX92" fmla="*/ 2084783 w 9662615"/>
              <a:gd name="connsiteY92" fmla="*/ 1524245 h 1583140"/>
              <a:gd name="connsiteX93" fmla="*/ 2070075 w 9662615"/>
              <a:gd name="connsiteY93" fmla="*/ 1511285 h 1583140"/>
              <a:gd name="connsiteX94" fmla="*/ 2001057 w 9662615"/>
              <a:gd name="connsiteY94" fmla="*/ 1516449 h 1583140"/>
              <a:gd name="connsiteX95" fmla="*/ 1896330 w 9662615"/>
              <a:gd name="connsiteY95" fmla="*/ 1525725 h 1583140"/>
              <a:gd name="connsiteX96" fmla="*/ 1835994 w 9662615"/>
              <a:gd name="connsiteY96" fmla="*/ 1527678 h 1583140"/>
              <a:gd name="connsiteX97" fmla="*/ 1671119 w 9662615"/>
              <a:gd name="connsiteY97" fmla="*/ 1536701 h 1583140"/>
              <a:gd name="connsiteX98" fmla="*/ 1601337 w 9662615"/>
              <a:gd name="connsiteY98" fmla="*/ 1548552 h 1583140"/>
              <a:gd name="connsiteX99" fmla="*/ 1407755 w 9662615"/>
              <a:gd name="connsiteY99" fmla="*/ 1571444 h 1583140"/>
              <a:gd name="connsiteX100" fmla="*/ 1271994 w 9662615"/>
              <a:gd name="connsiteY100" fmla="*/ 1579471 h 1583140"/>
              <a:gd name="connsiteX101" fmla="*/ 1249226 w 9662615"/>
              <a:gd name="connsiteY101" fmla="*/ 1583140 h 1583140"/>
              <a:gd name="connsiteX102" fmla="*/ 1217719 w 9662615"/>
              <a:gd name="connsiteY102" fmla="*/ 1580863 h 1583140"/>
              <a:gd name="connsiteX103" fmla="*/ 1091432 w 9662615"/>
              <a:gd name="connsiteY103" fmla="*/ 1571003 h 1583140"/>
              <a:gd name="connsiteX104" fmla="*/ 992039 w 9662615"/>
              <a:gd name="connsiteY104" fmla="*/ 1556662 h 1583140"/>
              <a:gd name="connsiteX105" fmla="*/ 868264 w 9662615"/>
              <a:gd name="connsiteY105" fmla="*/ 1566392 h 1583140"/>
              <a:gd name="connsiteX106" fmla="*/ 792765 w 9662615"/>
              <a:gd name="connsiteY106" fmla="*/ 1563102 h 1583140"/>
              <a:gd name="connsiteX107" fmla="*/ 669055 w 9662615"/>
              <a:gd name="connsiteY107" fmla="*/ 1543638 h 1583140"/>
              <a:gd name="connsiteX108" fmla="*/ 506152 w 9662615"/>
              <a:gd name="connsiteY108" fmla="*/ 1549124 h 1583140"/>
              <a:gd name="connsiteX109" fmla="*/ 472797 w 9662615"/>
              <a:gd name="connsiteY109" fmla="*/ 1568904 h 1583140"/>
              <a:gd name="connsiteX110" fmla="*/ 427864 w 9662615"/>
              <a:gd name="connsiteY110" fmla="*/ 1580848 h 1583140"/>
              <a:gd name="connsiteX111" fmla="*/ 408381 w 9662615"/>
              <a:gd name="connsiteY111" fmla="*/ 1552940 h 1583140"/>
              <a:gd name="connsiteX112" fmla="*/ 267163 w 9662615"/>
              <a:gd name="connsiteY112" fmla="*/ 1531913 h 1583140"/>
              <a:gd name="connsiteX113" fmla="*/ 196644 w 9662615"/>
              <a:gd name="connsiteY113" fmla="*/ 1524565 h 1583140"/>
              <a:gd name="connsiteX114" fmla="*/ 86819 w 9662615"/>
              <a:gd name="connsiteY114" fmla="*/ 1519517 h 1583140"/>
              <a:gd name="connsiteX115" fmla="*/ 53369 w 9662615"/>
              <a:gd name="connsiteY115" fmla="*/ 1516853 h 1583140"/>
              <a:gd name="connsiteX116" fmla="*/ 2359 w 9662615"/>
              <a:gd name="connsiteY116" fmla="*/ 1515247 h 1583140"/>
              <a:gd name="connsiteX117" fmla="*/ 0 w 9662615"/>
              <a:gd name="connsiteY117" fmla="*/ 1514932 h 1583140"/>
              <a:gd name="connsiteX118" fmla="*/ 0 w 9662615"/>
              <a:gd name="connsiteY118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976400 w 9662615"/>
              <a:gd name="connsiteY7" fmla="*/ 1326661 h 1583140"/>
              <a:gd name="connsiteX8" fmla="*/ 8784979 w 9662615"/>
              <a:gd name="connsiteY8" fmla="*/ 1342419 h 1583140"/>
              <a:gd name="connsiteX9" fmla="*/ 8695953 w 9662615"/>
              <a:gd name="connsiteY9" fmla="*/ 1346784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78355 w 9662615"/>
              <a:gd name="connsiteY14" fmla="*/ 1386569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087910 w 9662615"/>
              <a:gd name="connsiteY17" fmla="*/ 1386449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215220 w 9662615"/>
              <a:gd name="connsiteY23" fmla="*/ 1397856 h 1583140"/>
              <a:gd name="connsiteX24" fmla="*/ 7082147 w 9662615"/>
              <a:gd name="connsiteY24" fmla="*/ 1406113 h 1583140"/>
              <a:gd name="connsiteX25" fmla="*/ 6987129 w 9662615"/>
              <a:gd name="connsiteY25" fmla="*/ 1404834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45752 w 9662615"/>
              <a:gd name="connsiteY47" fmla="*/ 1520612 h 1583140"/>
              <a:gd name="connsiteX48" fmla="*/ 5177807 w 9662615"/>
              <a:gd name="connsiteY48" fmla="*/ 1526802 h 1583140"/>
              <a:gd name="connsiteX49" fmla="*/ 5113910 w 9662615"/>
              <a:gd name="connsiteY49" fmla="*/ 1533205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929254 w 9662615"/>
              <a:gd name="connsiteY54" fmla="*/ 1563452 h 1583140"/>
              <a:gd name="connsiteX55" fmla="*/ 4871726 w 9662615"/>
              <a:gd name="connsiteY55" fmla="*/ 1570584 h 1583140"/>
              <a:gd name="connsiteX56" fmla="*/ 4843267 w 9662615"/>
              <a:gd name="connsiteY56" fmla="*/ 1561459 h 1583140"/>
              <a:gd name="connsiteX57" fmla="*/ 4821058 w 9662615"/>
              <a:gd name="connsiteY57" fmla="*/ 1553078 h 1583140"/>
              <a:gd name="connsiteX58" fmla="*/ 4791466 w 9662615"/>
              <a:gd name="connsiteY58" fmla="*/ 1561324 h 1583140"/>
              <a:gd name="connsiteX59" fmla="*/ 4784247 w 9662615"/>
              <a:gd name="connsiteY59" fmla="*/ 1562342 h 1583140"/>
              <a:gd name="connsiteX60" fmla="*/ 4739309 w 9662615"/>
              <a:gd name="connsiteY60" fmla="*/ 1553948 h 1583140"/>
              <a:gd name="connsiteX61" fmla="*/ 4697562 w 9662615"/>
              <a:gd name="connsiteY61" fmla="*/ 1551206 h 1583140"/>
              <a:gd name="connsiteX62" fmla="*/ 4650737 w 9662615"/>
              <a:gd name="connsiteY62" fmla="*/ 1537381 h 1583140"/>
              <a:gd name="connsiteX63" fmla="*/ 4583150 w 9662615"/>
              <a:gd name="connsiteY63" fmla="*/ 1529064 h 1583140"/>
              <a:gd name="connsiteX64" fmla="*/ 4521734 w 9662615"/>
              <a:gd name="connsiteY64" fmla="*/ 1529359 h 1583140"/>
              <a:gd name="connsiteX65" fmla="*/ 4382398 w 9662615"/>
              <a:gd name="connsiteY65" fmla="*/ 1534108 h 1583140"/>
              <a:gd name="connsiteX66" fmla="*/ 4221826 w 9662615"/>
              <a:gd name="connsiteY66" fmla="*/ 1500972 h 1583140"/>
              <a:gd name="connsiteX67" fmla="*/ 4096601 w 9662615"/>
              <a:gd name="connsiteY67" fmla="*/ 1521563 h 1583140"/>
              <a:gd name="connsiteX68" fmla="*/ 4002441 w 9662615"/>
              <a:gd name="connsiteY68" fmla="*/ 1528912 h 1583140"/>
              <a:gd name="connsiteX69" fmla="*/ 3833906 w 9662615"/>
              <a:gd name="connsiteY69" fmla="*/ 1516637 h 1583140"/>
              <a:gd name="connsiteX70" fmla="*/ 3763845 w 9662615"/>
              <a:gd name="connsiteY70" fmla="*/ 1501782 h 1583140"/>
              <a:gd name="connsiteX71" fmla="*/ 3641778 w 9662615"/>
              <a:gd name="connsiteY71" fmla="*/ 1505446 h 1583140"/>
              <a:gd name="connsiteX72" fmla="*/ 3565233 w 9662615"/>
              <a:gd name="connsiteY72" fmla="*/ 1515122 h 1583140"/>
              <a:gd name="connsiteX73" fmla="*/ 3560267 w 9662615"/>
              <a:gd name="connsiteY73" fmla="*/ 1516288 h 1583140"/>
              <a:gd name="connsiteX74" fmla="*/ 3540258 w 9662615"/>
              <a:gd name="connsiteY74" fmla="*/ 1516976 h 1583140"/>
              <a:gd name="connsiteX75" fmla="*/ 3534780 w 9662615"/>
              <a:gd name="connsiteY75" fmla="*/ 1522141 h 1583140"/>
              <a:gd name="connsiteX76" fmla="*/ 3504783 w 9662615"/>
              <a:gd name="connsiteY76" fmla="*/ 1526739 h 1583140"/>
              <a:gd name="connsiteX77" fmla="*/ 3430805 w 9662615"/>
              <a:gd name="connsiteY77" fmla="*/ 1542521 h 1583140"/>
              <a:gd name="connsiteX78" fmla="*/ 3292707 w 9662615"/>
              <a:gd name="connsiteY78" fmla="*/ 1520490 h 1583140"/>
              <a:gd name="connsiteX79" fmla="*/ 3187872 w 9662615"/>
              <a:gd name="connsiteY79" fmla="*/ 1519991 h 1583140"/>
              <a:gd name="connsiteX80" fmla="*/ 3148026 w 9662615"/>
              <a:gd name="connsiteY80" fmla="*/ 1524777 h 1583140"/>
              <a:gd name="connsiteX81" fmla="*/ 3092394 w 9662615"/>
              <a:gd name="connsiteY81" fmla="*/ 1528115 h 1583140"/>
              <a:gd name="connsiteX82" fmla="*/ 2994200 w 9662615"/>
              <a:gd name="connsiteY82" fmla="*/ 1537857 h 1583140"/>
              <a:gd name="connsiteX83" fmla="*/ 2862301 w 9662615"/>
              <a:gd name="connsiteY83" fmla="*/ 1544250 h 1583140"/>
              <a:gd name="connsiteX84" fmla="*/ 2766335 w 9662615"/>
              <a:gd name="connsiteY84" fmla="*/ 1527662 h 1583140"/>
              <a:gd name="connsiteX85" fmla="*/ 2757836 w 9662615"/>
              <a:gd name="connsiteY85" fmla="*/ 1531371 h 1583140"/>
              <a:gd name="connsiteX86" fmla="*/ 2691555 w 9662615"/>
              <a:gd name="connsiteY86" fmla="*/ 1530283 h 1583140"/>
              <a:gd name="connsiteX87" fmla="*/ 2491676 w 9662615"/>
              <a:gd name="connsiteY87" fmla="*/ 1500859 h 1583140"/>
              <a:gd name="connsiteX88" fmla="*/ 2378036 w 9662615"/>
              <a:gd name="connsiteY88" fmla="*/ 1520645 h 1583140"/>
              <a:gd name="connsiteX89" fmla="*/ 2284269 w 9662615"/>
              <a:gd name="connsiteY89" fmla="*/ 1503068 h 1583140"/>
              <a:gd name="connsiteX90" fmla="*/ 2207104 w 9662615"/>
              <a:gd name="connsiteY90" fmla="*/ 1508888 h 1583140"/>
              <a:gd name="connsiteX91" fmla="*/ 2149226 w 9662615"/>
              <a:gd name="connsiteY91" fmla="*/ 1523409 h 1583140"/>
              <a:gd name="connsiteX92" fmla="*/ 2084783 w 9662615"/>
              <a:gd name="connsiteY92" fmla="*/ 1524245 h 1583140"/>
              <a:gd name="connsiteX93" fmla="*/ 2070075 w 9662615"/>
              <a:gd name="connsiteY93" fmla="*/ 1511285 h 1583140"/>
              <a:gd name="connsiteX94" fmla="*/ 2001057 w 9662615"/>
              <a:gd name="connsiteY94" fmla="*/ 1516449 h 1583140"/>
              <a:gd name="connsiteX95" fmla="*/ 1896330 w 9662615"/>
              <a:gd name="connsiteY95" fmla="*/ 1525725 h 1583140"/>
              <a:gd name="connsiteX96" fmla="*/ 1835994 w 9662615"/>
              <a:gd name="connsiteY96" fmla="*/ 1527678 h 1583140"/>
              <a:gd name="connsiteX97" fmla="*/ 1671119 w 9662615"/>
              <a:gd name="connsiteY97" fmla="*/ 1536701 h 1583140"/>
              <a:gd name="connsiteX98" fmla="*/ 1601337 w 9662615"/>
              <a:gd name="connsiteY98" fmla="*/ 1548552 h 1583140"/>
              <a:gd name="connsiteX99" fmla="*/ 1407755 w 9662615"/>
              <a:gd name="connsiteY99" fmla="*/ 1571444 h 1583140"/>
              <a:gd name="connsiteX100" fmla="*/ 1271994 w 9662615"/>
              <a:gd name="connsiteY100" fmla="*/ 1579471 h 1583140"/>
              <a:gd name="connsiteX101" fmla="*/ 1249226 w 9662615"/>
              <a:gd name="connsiteY101" fmla="*/ 1583140 h 1583140"/>
              <a:gd name="connsiteX102" fmla="*/ 1217719 w 9662615"/>
              <a:gd name="connsiteY102" fmla="*/ 1580863 h 1583140"/>
              <a:gd name="connsiteX103" fmla="*/ 1091432 w 9662615"/>
              <a:gd name="connsiteY103" fmla="*/ 1571003 h 1583140"/>
              <a:gd name="connsiteX104" fmla="*/ 992039 w 9662615"/>
              <a:gd name="connsiteY104" fmla="*/ 1556662 h 1583140"/>
              <a:gd name="connsiteX105" fmla="*/ 868264 w 9662615"/>
              <a:gd name="connsiteY105" fmla="*/ 1566392 h 1583140"/>
              <a:gd name="connsiteX106" fmla="*/ 792765 w 9662615"/>
              <a:gd name="connsiteY106" fmla="*/ 1563102 h 1583140"/>
              <a:gd name="connsiteX107" fmla="*/ 669055 w 9662615"/>
              <a:gd name="connsiteY107" fmla="*/ 1543638 h 1583140"/>
              <a:gd name="connsiteX108" fmla="*/ 506152 w 9662615"/>
              <a:gd name="connsiteY108" fmla="*/ 1549124 h 1583140"/>
              <a:gd name="connsiteX109" fmla="*/ 472797 w 9662615"/>
              <a:gd name="connsiteY109" fmla="*/ 1568904 h 1583140"/>
              <a:gd name="connsiteX110" fmla="*/ 427864 w 9662615"/>
              <a:gd name="connsiteY110" fmla="*/ 1580848 h 1583140"/>
              <a:gd name="connsiteX111" fmla="*/ 408381 w 9662615"/>
              <a:gd name="connsiteY111" fmla="*/ 1552940 h 1583140"/>
              <a:gd name="connsiteX112" fmla="*/ 267163 w 9662615"/>
              <a:gd name="connsiteY112" fmla="*/ 1531913 h 1583140"/>
              <a:gd name="connsiteX113" fmla="*/ 196644 w 9662615"/>
              <a:gd name="connsiteY113" fmla="*/ 1524565 h 1583140"/>
              <a:gd name="connsiteX114" fmla="*/ 86819 w 9662615"/>
              <a:gd name="connsiteY114" fmla="*/ 1519517 h 1583140"/>
              <a:gd name="connsiteX115" fmla="*/ 53369 w 9662615"/>
              <a:gd name="connsiteY115" fmla="*/ 1516853 h 1583140"/>
              <a:gd name="connsiteX116" fmla="*/ 2359 w 9662615"/>
              <a:gd name="connsiteY116" fmla="*/ 1515247 h 1583140"/>
              <a:gd name="connsiteX117" fmla="*/ 0 w 9662615"/>
              <a:gd name="connsiteY117" fmla="*/ 1514932 h 1583140"/>
              <a:gd name="connsiteX118" fmla="*/ 0 w 9662615"/>
              <a:gd name="connsiteY118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976400 w 9662615"/>
              <a:gd name="connsiteY7" fmla="*/ 1326661 h 1583140"/>
              <a:gd name="connsiteX8" fmla="*/ 8784979 w 9662615"/>
              <a:gd name="connsiteY8" fmla="*/ 1342419 h 1583140"/>
              <a:gd name="connsiteX9" fmla="*/ 8695953 w 9662615"/>
              <a:gd name="connsiteY9" fmla="*/ 1346784 h 1583140"/>
              <a:gd name="connsiteX10" fmla="*/ 8652191 w 9662615"/>
              <a:gd name="connsiteY10" fmla="*/ 1345903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78355 w 9662615"/>
              <a:gd name="connsiteY14" fmla="*/ 1386569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087910 w 9662615"/>
              <a:gd name="connsiteY17" fmla="*/ 1386449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215220 w 9662615"/>
              <a:gd name="connsiteY23" fmla="*/ 1397856 h 1583140"/>
              <a:gd name="connsiteX24" fmla="*/ 7082147 w 9662615"/>
              <a:gd name="connsiteY24" fmla="*/ 1406113 h 1583140"/>
              <a:gd name="connsiteX25" fmla="*/ 6987129 w 9662615"/>
              <a:gd name="connsiteY25" fmla="*/ 1404834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45752 w 9662615"/>
              <a:gd name="connsiteY47" fmla="*/ 1520612 h 1583140"/>
              <a:gd name="connsiteX48" fmla="*/ 5177807 w 9662615"/>
              <a:gd name="connsiteY48" fmla="*/ 1526802 h 1583140"/>
              <a:gd name="connsiteX49" fmla="*/ 5113910 w 9662615"/>
              <a:gd name="connsiteY49" fmla="*/ 1533205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929254 w 9662615"/>
              <a:gd name="connsiteY54" fmla="*/ 1563452 h 1583140"/>
              <a:gd name="connsiteX55" fmla="*/ 4871726 w 9662615"/>
              <a:gd name="connsiteY55" fmla="*/ 1570584 h 1583140"/>
              <a:gd name="connsiteX56" fmla="*/ 4843267 w 9662615"/>
              <a:gd name="connsiteY56" fmla="*/ 1561459 h 1583140"/>
              <a:gd name="connsiteX57" fmla="*/ 4821058 w 9662615"/>
              <a:gd name="connsiteY57" fmla="*/ 1553078 h 1583140"/>
              <a:gd name="connsiteX58" fmla="*/ 4791466 w 9662615"/>
              <a:gd name="connsiteY58" fmla="*/ 1561324 h 1583140"/>
              <a:gd name="connsiteX59" fmla="*/ 4784247 w 9662615"/>
              <a:gd name="connsiteY59" fmla="*/ 1562342 h 1583140"/>
              <a:gd name="connsiteX60" fmla="*/ 4739309 w 9662615"/>
              <a:gd name="connsiteY60" fmla="*/ 1553948 h 1583140"/>
              <a:gd name="connsiteX61" fmla="*/ 4697562 w 9662615"/>
              <a:gd name="connsiteY61" fmla="*/ 1551206 h 1583140"/>
              <a:gd name="connsiteX62" fmla="*/ 4650737 w 9662615"/>
              <a:gd name="connsiteY62" fmla="*/ 1537381 h 1583140"/>
              <a:gd name="connsiteX63" fmla="*/ 4583150 w 9662615"/>
              <a:gd name="connsiteY63" fmla="*/ 1529064 h 1583140"/>
              <a:gd name="connsiteX64" fmla="*/ 4521734 w 9662615"/>
              <a:gd name="connsiteY64" fmla="*/ 1529359 h 1583140"/>
              <a:gd name="connsiteX65" fmla="*/ 4382398 w 9662615"/>
              <a:gd name="connsiteY65" fmla="*/ 1534108 h 1583140"/>
              <a:gd name="connsiteX66" fmla="*/ 4221826 w 9662615"/>
              <a:gd name="connsiteY66" fmla="*/ 1500972 h 1583140"/>
              <a:gd name="connsiteX67" fmla="*/ 4096601 w 9662615"/>
              <a:gd name="connsiteY67" fmla="*/ 1521563 h 1583140"/>
              <a:gd name="connsiteX68" fmla="*/ 4002441 w 9662615"/>
              <a:gd name="connsiteY68" fmla="*/ 1528912 h 1583140"/>
              <a:gd name="connsiteX69" fmla="*/ 3833906 w 9662615"/>
              <a:gd name="connsiteY69" fmla="*/ 1516637 h 1583140"/>
              <a:gd name="connsiteX70" fmla="*/ 3763845 w 9662615"/>
              <a:gd name="connsiteY70" fmla="*/ 1501782 h 1583140"/>
              <a:gd name="connsiteX71" fmla="*/ 3641778 w 9662615"/>
              <a:gd name="connsiteY71" fmla="*/ 1505446 h 1583140"/>
              <a:gd name="connsiteX72" fmla="*/ 3565233 w 9662615"/>
              <a:gd name="connsiteY72" fmla="*/ 1515122 h 1583140"/>
              <a:gd name="connsiteX73" fmla="*/ 3560267 w 9662615"/>
              <a:gd name="connsiteY73" fmla="*/ 1516288 h 1583140"/>
              <a:gd name="connsiteX74" fmla="*/ 3540258 w 9662615"/>
              <a:gd name="connsiteY74" fmla="*/ 1516976 h 1583140"/>
              <a:gd name="connsiteX75" fmla="*/ 3534780 w 9662615"/>
              <a:gd name="connsiteY75" fmla="*/ 1522141 h 1583140"/>
              <a:gd name="connsiteX76" fmla="*/ 3504783 w 9662615"/>
              <a:gd name="connsiteY76" fmla="*/ 1526739 h 1583140"/>
              <a:gd name="connsiteX77" fmla="*/ 3430805 w 9662615"/>
              <a:gd name="connsiteY77" fmla="*/ 1542521 h 1583140"/>
              <a:gd name="connsiteX78" fmla="*/ 3292707 w 9662615"/>
              <a:gd name="connsiteY78" fmla="*/ 1520490 h 1583140"/>
              <a:gd name="connsiteX79" fmla="*/ 3187872 w 9662615"/>
              <a:gd name="connsiteY79" fmla="*/ 1519991 h 1583140"/>
              <a:gd name="connsiteX80" fmla="*/ 3148026 w 9662615"/>
              <a:gd name="connsiteY80" fmla="*/ 1524777 h 1583140"/>
              <a:gd name="connsiteX81" fmla="*/ 3092394 w 9662615"/>
              <a:gd name="connsiteY81" fmla="*/ 1528115 h 1583140"/>
              <a:gd name="connsiteX82" fmla="*/ 2994200 w 9662615"/>
              <a:gd name="connsiteY82" fmla="*/ 1537857 h 1583140"/>
              <a:gd name="connsiteX83" fmla="*/ 2862301 w 9662615"/>
              <a:gd name="connsiteY83" fmla="*/ 1544250 h 1583140"/>
              <a:gd name="connsiteX84" fmla="*/ 2766335 w 9662615"/>
              <a:gd name="connsiteY84" fmla="*/ 1527662 h 1583140"/>
              <a:gd name="connsiteX85" fmla="*/ 2757836 w 9662615"/>
              <a:gd name="connsiteY85" fmla="*/ 1531371 h 1583140"/>
              <a:gd name="connsiteX86" fmla="*/ 2691555 w 9662615"/>
              <a:gd name="connsiteY86" fmla="*/ 1530283 h 1583140"/>
              <a:gd name="connsiteX87" fmla="*/ 2491676 w 9662615"/>
              <a:gd name="connsiteY87" fmla="*/ 1500859 h 1583140"/>
              <a:gd name="connsiteX88" fmla="*/ 2378036 w 9662615"/>
              <a:gd name="connsiteY88" fmla="*/ 1520645 h 1583140"/>
              <a:gd name="connsiteX89" fmla="*/ 2284269 w 9662615"/>
              <a:gd name="connsiteY89" fmla="*/ 1503068 h 1583140"/>
              <a:gd name="connsiteX90" fmla="*/ 2207104 w 9662615"/>
              <a:gd name="connsiteY90" fmla="*/ 1508888 h 1583140"/>
              <a:gd name="connsiteX91" fmla="*/ 2149226 w 9662615"/>
              <a:gd name="connsiteY91" fmla="*/ 1523409 h 1583140"/>
              <a:gd name="connsiteX92" fmla="*/ 2084783 w 9662615"/>
              <a:gd name="connsiteY92" fmla="*/ 1524245 h 1583140"/>
              <a:gd name="connsiteX93" fmla="*/ 2070075 w 9662615"/>
              <a:gd name="connsiteY93" fmla="*/ 1511285 h 1583140"/>
              <a:gd name="connsiteX94" fmla="*/ 2001057 w 9662615"/>
              <a:gd name="connsiteY94" fmla="*/ 1516449 h 1583140"/>
              <a:gd name="connsiteX95" fmla="*/ 1896330 w 9662615"/>
              <a:gd name="connsiteY95" fmla="*/ 1525725 h 1583140"/>
              <a:gd name="connsiteX96" fmla="*/ 1835994 w 9662615"/>
              <a:gd name="connsiteY96" fmla="*/ 1527678 h 1583140"/>
              <a:gd name="connsiteX97" fmla="*/ 1671119 w 9662615"/>
              <a:gd name="connsiteY97" fmla="*/ 1536701 h 1583140"/>
              <a:gd name="connsiteX98" fmla="*/ 1601337 w 9662615"/>
              <a:gd name="connsiteY98" fmla="*/ 1548552 h 1583140"/>
              <a:gd name="connsiteX99" fmla="*/ 1407755 w 9662615"/>
              <a:gd name="connsiteY99" fmla="*/ 1571444 h 1583140"/>
              <a:gd name="connsiteX100" fmla="*/ 1271994 w 9662615"/>
              <a:gd name="connsiteY100" fmla="*/ 1579471 h 1583140"/>
              <a:gd name="connsiteX101" fmla="*/ 1249226 w 9662615"/>
              <a:gd name="connsiteY101" fmla="*/ 1583140 h 1583140"/>
              <a:gd name="connsiteX102" fmla="*/ 1217719 w 9662615"/>
              <a:gd name="connsiteY102" fmla="*/ 1580863 h 1583140"/>
              <a:gd name="connsiteX103" fmla="*/ 1091432 w 9662615"/>
              <a:gd name="connsiteY103" fmla="*/ 1571003 h 1583140"/>
              <a:gd name="connsiteX104" fmla="*/ 992039 w 9662615"/>
              <a:gd name="connsiteY104" fmla="*/ 1556662 h 1583140"/>
              <a:gd name="connsiteX105" fmla="*/ 868264 w 9662615"/>
              <a:gd name="connsiteY105" fmla="*/ 1566392 h 1583140"/>
              <a:gd name="connsiteX106" fmla="*/ 792765 w 9662615"/>
              <a:gd name="connsiteY106" fmla="*/ 1563102 h 1583140"/>
              <a:gd name="connsiteX107" fmla="*/ 669055 w 9662615"/>
              <a:gd name="connsiteY107" fmla="*/ 1543638 h 1583140"/>
              <a:gd name="connsiteX108" fmla="*/ 506152 w 9662615"/>
              <a:gd name="connsiteY108" fmla="*/ 1549124 h 1583140"/>
              <a:gd name="connsiteX109" fmla="*/ 472797 w 9662615"/>
              <a:gd name="connsiteY109" fmla="*/ 1568904 h 1583140"/>
              <a:gd name="connsiteX110" fmla="*/ 427864 w 9662615"/>
              <a:gd name="connsiteY110" fmla="*/ 1580848 h 1583140"/>
              <a:gd name="connsiteX111" fmla="*/ 408381 w 9662615"/>
              <a:gd name="connsiteY111" fmla="*/ 1552940 h 1583140"/>
              <a:gd name="connsiteX112" fmla="*/ 267163 w 9662615"/>
              <a:gd name="connsiteY112" fmla="*/ 1531913 h 1583140"/>
              <a:gd name="connsiteX113" fmla="*/ 196644 w 9662615"/>
              <a:gd name="connsiteY113" fmla="*/ 1524565 h 1583140"/>
              <a:gd name="connsiteX114" fmla="*/ 86819 w 9662615"/>
              <a:gd name="connsiteY114" fmla="*/ 1519517 h 1583140"/>
              <a:gd name="connsiteX115" fmla="*/ 53369 w 9662615"/>
              <a:gd name="connsiteY115" fmla="*/ 1516853 h 1583140"/>
              <a:gd name="connsiteX116" fmla="*/ 2359 w 9662615"/>
              <a:gd name="connsiteY116" fmla="*/ 1515247 h 1583140"/>
              <a:gd name="connsiteX117" fmla="*/ 0 w 9662615"/>
              <a:gd name="connsiteY117" fmla="*/ 1514932 h 1583140"/>
              <a:gd name="connsiteX118" fmla="*/ 0 w 9662615"/>
              <a:gd name="connsiteY118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976400 w 9662615"/>
              <a:gd name="connsiteY7" fmla="*/ 1326661 h 1583140"/>
              <a:gd name="connsiteX8" fmla="*/ 8784979 w 9662615"/>
              <a:gd name="connsiteY8" fmla="*/ 1342419 h 1583140"/>
              <a:gd name="connsiteX9" fmla="*/ 8695953 w 9662615"/>
              <a:gd name="connsiteY9" fmla="*/ 1346784 h 1583140"/>
              <a:gd name="connsiteX10" fmla="*/ 8652191 w 9662615"/>
              <a:gd name="connsiteY10" fmla="*/ 1345903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16849 w 9662615"/>
              <a:gd name="connsiteY13" fmla="*/ 1367085 h 1583140"/>
              <a:gd name="connsiteX14" fmla="*/ 8278355 w 9662615"/>
              <a:gd name="connsiteY14" fmla="*/ 1386569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087910 w 9662615"/>
              <a:gd name="connsiteY17" fmla="*/ 1386449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215220 w 9662615"/>
              <a:gd name="connsiteY23" fmla="*/ 1397856 h 1583140"/>
              <a:gd name="connsiteX24" fmla="*/ 7082147 w 9662615"/>
              <a:gd name="connsiteY24" fmla="*/ 1406113 h 1583140"/>
              <a:gd name="connsiteX25" fmla="*/ 6987129 w 9662615"/>
              <a:gd name="connsiteY25" fmla="*/ 1404834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45752 w 9662615"/>
              <a:gd name="connsiteY47" fmla="*/ 1520612 h 1583140"/>
              <a:gd name="connsiteX48" fmla="*/ 5177807 w 9662615"/>
              <a:gd name="connsiteY48" fmla="*/ 1526802 h 1583140"/>
              <a:gd name="connsiteX49" fmla="*/ 5113910 w 9662615"/>
              <a:gd name="connsiteY49" fmla="*/ 1533205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929254 w 9662615"/>
              <a:gd name="connsiteY54" fmla="*/ 1563452 h 1583140"/>
              <a:gd name="connsiteX55" fmla="*/ 4871726 w 9662615"/>
              <a:gd name="connsiteY55" fmla="*/ 1570584 h 1583140"/>
              <a:gd name="connsiteX56" fmla="*/ 4843267 w 9662615"/>
              <a:gd name="connsiteY56" fmla="*/ 1561459 h 1583140"/>
              <a:gd name="connsiteX57" fmla="*/ 4821058 w 9662615"/>
              <a:gd name="connsiteY57" fmla="*/ 1553078 h 1583140"/>
              <a:gd name="connsiteX58" fmla="*/ 4791466 w 9662615"/>
              <a:gd name="connsiteY58" fmla="*/ 1561324 h 1583140"/>
              <a:gd name="connsiteX59" fmla="*/ 4784247 w 9662615"/>
              <a:gd name="connsiteY59" fmla="*/ 1562342 h 1583140"/>
              <a:gd name="connsiteX60" fmla="*/ 4739309 w 9662615"/>
              <a:gd name="connsiteY60" fmla="*/ 1553948 h 1583140"/>
              <a:gd name="connsiteX61" fmla="*/ 4697562 w 9662615"/>
              <a:gd name="connsiteY61" fmla="*/ 1551206 h 1583140"/>
              <a:gd name="connsiteX62" fmla="*/ 4650737 w 9662615"/>
              <a:gd name="connsiteY62" fmla="*/ 1537381 h 1583140"/>
              <a:gd name="connsiteX63" fmla="*/ 4583150 w 9662615"/>
              <a:gd name="connsiteY63" fmla="*/ 1529064 h 1583140"/>
              <a:gd name="connsiteX64" fmla="*/ 4521734 w 9662615"/>
              <a:gd name="connsiteY64" fmla="*/ 1529359 h 1583140"/>
              <a:gd name="connsiteX65" fmla="*/ 4382398 w 9662615"/>
              <a:gd name="connsiteY65" fmla="*/ 1534108 h 1583140"/>
              <a:gd name="connsiteX66" fmla="*/ 4221826 w 9662615"/>
              <a:gd name="connsiteY66" fmla="*/ 1500972 h 1583140"/>
              <a:gd name="connsiteX67" fmla="*/ 4096601 w 9662615"/>
              <a:gd name="connsiteY67" fmla="*/ 1521563 h 1583140"/>
              <a:gd name="connsiteX68" fmla="*/ 4002441 w 9662615"/>
              <a:gd name="connsiteY68" fmla="*/ 1528912 h 1583140"/>
              <a:gd name="connsiteX69" fmla="*/ 3833906 w 9662615"/>
              <a:gd name="connsiteY69" fmla="*/ 1516637 h 1583140"/>
              <a:gd name="connsiteX70" fmla="*/ 3763845 w 9662615"/>
              <a:gd name="connsiteY70" fmla="*/ 1501782 h 1583140"/>
              <a:gd name="connsiteX71" fmla="*/ 3641778 w 9662615"/>
              <a:gd name="connsiteY71" fmla="*/ 1505446 h 1583140"/>
              <a:gd name="connsiteX72" fmla="*/ 3565233 w 9662615"/>
              <a:gd name="connsiteY72" fmla="*/ 1515122 h 1583140"/>
              <a:gd name="connsiteX73" fmla="*/ 3560267 w 9662615"/>
              <a:gd name="connsiteY73" fmla="*/ 1516288 h 1583140"/>
              <a:gd name="connsiteX74" fmla="*/ 3540258 w 9662615"/>
              <a:gd name="connsiteY74" fmla="*/ 1516976 h 1583140"/>
              <a:gd name="connsiteX75" fmla="*/ 3534780 w 9662615"/>
              <a:gd name="connsiteY75" fmla="*/ 1522141 h 1583140"/>
              <a:gd name="connsiteX76" fmla="*/ 3504783 w 9662615"/>
              <a:gd name="connsiteY76" fmla="*/ 1526739 h 1583140"/>
              <a:gd name="connsiteX77" fmla="*/ 3430805 w 9662615"/>
              <a:gd name="connsiteY77" fmla="*/ 1542521 h 1583140"/>
              <a:gd name="connsiteX78" fmla="*/ 3292707 w 9662615"/>
              <a:gd name="connsiteY78" fmla="*/ 1520490 h 1583140"/>
              <a:gd name="connsiteX79" fmla="*/ 3187872 w 9662615"/>
              <a:gd name="connsiteY79" fmla="*/ 1519991 h 1583140"/>
              <a:gd name="connsiteX80" fmla="*/ 3148026 w 9662615"/>
              <a:gd name="connsiteY80" fmla="*/ 1524777 h 1583140"/>
              <a:gd name="connsiteX81" fmla="*/ 3092394 w 9662615"/>
              <a:gd name="connsiteY81" fmla="*/ 1528115 h 1583140"/>
              <a:gd name="connsiteX82" fmla="*/ 2994200 w 9662615"/>
              <a:gd name="connsiteY82" fmla="*/ 1537857 h 1583140"/>
              <a:gd name="connsiteX83" fmla="*/ 2862301 w 9662615"/>
              <a:gd name="connsiteY83" fmla="*/ 1544250 h 1583140"/>
              <a:gd name="connsiteX84" fmla="*/ 2766335 w 9662615"/>
              <a:gd name="connsiteY84" fmla="*/ 1527662 h 1583140"/>
              <a:gd name="connsiteX85" fmla="*/ 2757836 w 9662615"/>
              <a:gd name="connsiteY85" fmla="*/ 1531371 h 1583140"/>
              <a:gd name="connsiteX86" fmla="*/ 2691555 w 9662615"/>
              <a:gd name="connsiteY86" fmla="*/ 1530283 h 1583140"/>
              <a:gd name="connsiteX87" fmla="*/ 2491676 w 9662615"/>
              <a:gd name="connsiteY87" fmla="*/ 1500859 h 1583140"/>
              <a:gd name="connsiteX88" fmla="*/ 2378036 w 9662615"/>
              <a:gd name="connsiteY88" fmla="*/ 1520645 h 1583140"/>
              <a:gd name="connsiteX89" fmla="*/ 2284269 w 9662615"/>
              <a:gd name="connsiteY89" fmla="*/ 1503068 h 1583140"/>
              <a:gd name="connsiteX90" fmla="*/ 2207104 w 9662615"/>
              <a:gd name="connsiteY90" fmla="*/ 1508888 h 1583140"/>
              <a:gd name="connsiteX91" fmla="*/ 2149226 w 9662615"/>
              <a:gd name="connsiteY91" fmla="*/ 1523409 h 1583140"/>
              <a:gd name="connsiteX92" fmla="*/ 2084783 w 9662615"/>
              <a:gd name="connsiteY92" fmla="*/ 1524245 h 1583140"/>
              <a:gd name="connsiteX93" fmla="*/ 2070075 w 9662615"/>
              <a:gd name="connsiteY93" fmla="*/ 1511285 h 1583140"/>
              <a:gd name="connsiteX94" fmla="*/ 2001057 w 9662615"/>
              <a:gd name="connsiteY94" fmla="*/ 1516449 h 1583140"/>
              <a:gd name="connsiteX95" fmla="*/ 1896330 w 9662615"/>
              <a:gd name="connsiteY95" fmla="*/ 1525725 h 1583140"/>
              <a:gd name="connsiteX96" fmla="*/ 1835994 w 9662615"/>
              <a:gd name="connsiteY96" fmla="*/ 1527678 h 1583140"/>
              <a:gd name="connsiteX97" fmla="*/ 1671119 w 9662615"/>
              <a:gd name="connsiteY97" fmla="*/ 1536701 h 1583140"/>
              <a:gd name="connsiteX98" fmla="*/ 1601337 w 9662615"/>
              <a:gd name="connsiteY98" fmla="*/ 1548552 h 1583140"/>
              <a:gd name="connsiteX99" fmla="*/ 1407755 w 9662615"/>
              <a:gd name="connsiteY99" fmla="*/ 1571444 h 1583140"/>
              <a:gd name="connsiteX100" fmla="*/ 1271994 w 9662615"/>
              <a:gd name="connsiteY100" fmla="*/ 1579471 h 1583140"/>
              <a:gd name="connsiteX101" fmla="*/ 1249226 w 9662615"/>
              <a:gd name="connsiteY101" fmla="*/ 1583140 h 1583140"/>
              <a:gd name="connsiteX102" fmla="*/ 1217719 w 9662615"/>
              <a:gd name="connsiteY102" fmla="*/ 1580863 h 1583140"/>
              <a:gd name="connsiteX103" fmla="*/ 1091432 w 9662615"/>
              <a:gd name="connsiteY103" fmla="*/ 1571003 h 1583140"/>
              <a:gd name="connsiteX104" fmla="*/ 992039 w 9662615"/>
              <a:gd name="connsiteY104" fmla="*/ 1556662 h 1583140"/>
              <a:gd name="connsiteX105" fmla="*/ 868264 w 9662615"/>
              <a:gd name="connsiteY105" fmla="*/ 1566392 h 1583140"/>
              <a:gd name="connsiteX106" fmla="*/ 792765 w 9662615"/>
              <a:gd name="connsiteY106" fmla="*/ 1563102 h 1583140"/>
              <a:gd name="connsiteX107" fmla="*/ 669055 w 9662615"/>
              <a:gd name="connsiteY107" fmla="*/ 1543638 h 1583140"/>
              <a:gd name="connsiteX108" fmla="*/ 506152 w 9662615"/>
              <a:gd name="connsiteY108" fmla="*/ 1549124 h 1583140"/>
              <a:gd name="connsiteX109" fmla="*/ 472797 w 9662615"/>
              <a:gd name="connsiteY109" fmla="*/ 1568904 h 1583140"/>
              <a:gd name="connsiteX110" fmla="*/ 427864 w 9662615"/>
              <a:gd name="connsiteY110" fmla="*/ 1580848 h 1583140"/>
              <a:gd name="connsiteX111" fmla="*/ 408381 w 9662615"/>
              <a:gd name="connsiteY111" fmla="*/ 1552940 h 1583140"/>
              <a:gd name="connsiteX112" fmla="*/ 267163 w 9662615"/>
              <a:gd name="connsiteY112" fmla="*/ 1531913 h 1583140"/>
              <a:gd name="connsiteX113" fmla="*/ 196644 w 9662615"/>
              <a:gd name="connsiteY113" fmla="*/ 1524565 h 1583140"/>
              <a:gd name="connsiteX114" fmla="*/ 86819 w 9662615"/>
              <a:gd name="connsiteY114" fmla="*/ 1519517 h 1583140"/>
              <a:gd name="connsiteX115" fmla="*/ 53369 w 9662615"/>
              <a:gd name="connsiteY115" fmla="*/ 1516853 h 1583140"/>
              <a:gd name="connsiteX116" fmla="*/ 2359 w 9662615"/>
              <a:gd name="connsiteY116" fmla="*/ 1515247 h 1583140"/>
              <a:gd name="connsiteX117" fmla="*/ 0 w 9662615"/>
              <a:gd name="connsiteY117" fmla="*/ 1514932 h 1583140"/>
              <a:gd name="connsiteX118" fmla="*/ 0 w 9662615"/>
              <a:gd name="connsiteY118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976400 w 9662615"/>
              <a:gd name="connsiteY7" fmla="*/ 1326661 h 1583140"/>
              <a:gd name="connsiteX8" fmla="*/ 8784979 w 9662615"/>
              <a:gd name="connsiteY8" fmla="*/ 1342419 h 1583140"/>
              <a:gd name="connsiteX9" fmla="*/ 8695953 w 9662615"/>
              <a:gd name="connsiteY9" fmla="*/ 1346784 h 1583140"/>
              <a:gd name="connsiteX10" fmla="*/ 8652191 w 9662615"/>
              <a:gd name="connsiteY10" fmla="*/ 1345903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16849 w 9662615"/>
              <a:gd name="connsiteY13" fmla="*/ 1367085 h 1583140"/>
              <a:gd name="connsiteX14" fmla="*/ 8278355 w 9662615"/>
              <a:gd name="connsiteY14" fmla="*/ 1386569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087910 w 9662615"/>
              <a:gd name="connsiteY17" fmla="*/ 1386449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215220 w 9662615"/>
              <a:gd name="connsiteY23" fmla="*/ 1397856 h 1583140"/>
              <a:gd name="connsiteX24" fmla="*/ 7082147 w 9662615"/>
              <a:gd name="connsiteY24" fmla="*/ 1406113 h 1583140"/>
              <a:gd name="connsiteX25" fmla="*/ 6987129 w 9662615"/>
              <a:gd name="connsiteY25" fmla="*/ 1404834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45752 w 9662615"/>
              <a:gd name="connsiteY47" fmla="*/ 1520612 h 1583140"/>
              <a:gd name="connsiteX48" fmla="*/ 5177807 w 9662615"/>
              <a:gd name="connsiteY48" fmla="*/ 1526802 h 1583140"/>
              <a:gd name="connsiteX49" fmla="*/ 5113910 w 9662615"/>
              <a:gd name="connsiteY49" fmla="*/ 1533205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929254 w 9662615"/>
              <a:gd name="connsiteY54" fmla="*/ 1563452 h 1583140"/>
              <a:gd name="connsiteX55" fmla="*/ 4871726 w 9662615"/>
              <a:gd name="connsiteY55" fmla="*/ 1570584 h 1583140"/>
              <a:gd name="connsiteX56" fmla="*/ 4843267 w 9662615"/>
              <a:gd name="connsiteY56" fmla="*/ 1561459 h 1583140"/>
              <a:gd name="connsiteX57" fmla="*/ 4821058 w 9662615"/>
              <a:gd name="connsiteY57" fmla="*/ 1553078 h 1583140"/>
              <a:gd name="connsiteX58" fmla="*/ 4791466 w 9662615"/>
              <a:gd name="connsiteY58" fmla="*/ 1561324 h 1583140"/>
              <a:gd name="connsiteX59" fmla="*/ 4784247 w 9662615"/>
              <a:gd name="connsiteY59" fmla="*/ 1562342 h 1583140"/>
              <a:gd name="connsiteX60" fmla="*/ 4739309 w 9662615"/>
              <a:gd name="connsiteY60" fmla="*/ 1553948 h 1583140"/>
              <a:gd name="connsiteX61" fmla="*/ 4697562 w 9662615"/>
              <a:gd name="connsiteY61" fmla="*/ 1551206 h 1583140"/>
              <a:gd name="connsiteX62" fmla="*/ 4650737 w 9662615"/>
              <a:gd name="connsiteY62" fmla="*/ 1537381 h 1583140"/>
              <a:gd name="connsiteX63" fmla="*/ 4583150 w 9662615"/>
              <a:gd name="connsiteY63" fmla="*/ 1529064 h 1583140"/>
              <a:gd name="connsiteX64" fmla="*/ 4521734 w 9662615"/>
              <a:gd name="connsiteY64" fmla="*/ 1529359 h 1583140"/>
              <a:gd name="connsiteX65" fmla="*/ 4382398 w 9662615"/>
              <a:gd name="connsiteY65" fmla="*/ 1534108 h 1583140"/>
              <a:gd name="connsiteX66" fmla="*/ 4221826 w 9662615"/>
              <a:gd name="connsiteY66" fmla="*/ 1500972 h 1583140"/>
              <a:gd name="connsiteX67" fmla="*/ 4096601 w 9662615"/>
              <a:gd name="connsiteY67" fmla="*/ 1521563 h 1583140"/>
              <a:gd name="connsiteX68" fmla="*/ 4002441 w 9662615"/>
              <a:gd name="connsiteY68" fmla="*/ 1528912 h 1583140"/>
              <a:gd name="connsiteX69" fmla="*/ 3833906 w 9662615"/>
              <a:gd name="connsiteY69" fmla="*/ 1516637 h 1583140"/>
              <a:gd name="connsiteX70" fmla="*/ 3763845 w 9662615"/>
              <a:gd name="connsiteY70" fmla="*/ 1501782 h 1583140"/>
              <a:gd name="connsiteX71" fmla="*/ 3641778 w 9662615"/>
              <a:gd name="connsiteY71" fmla="*/ 1505446 h 1583140"/>
              <a:gd name="connsiteX72" fmla="*/ 3565233 w 9662615"/>
              <a:gd name="connsiteY72" fmla="*/ 1515122 h 1583140"/>
              <a:gd name="connsiteX73" fmla="*/ 3560267 w 9662615"/>
              <a:gd name="connsiteY73" fmla="*/ 1516288 h 1583140"/>
              <a:gd name="connsiteX74" fmla="*/ 3540258 w 9662615"/>
              <a:gd name="connsiteY74" fmla="*/ 1516976 h 1583140"/>
              <a:gd name="connsiteX75" fmla="*/ 3534780 w 9662615"/>
              <a:gd name="connsiteY75" fmla="*/ 1522141 h 1583140"/>
              <a:gd name="connsiteX76" fmla="*/ 3504783 w 9662615"/>
              <a:gd name="connsiteY76" fmla="*/ 1526739 h 1583140"/>
              <a:gd name="connsiteX77" fmla="*/ 3430805 w 9662615"/>
              <a:gd name="connsiteY77" fmla="*/ 1542521 h 1583140"/>
              <a:gd name="connsiteX78" fmla="*/ 3292707 w 9662615"/>
              <a:gd name="connsiteY78" fmla="*/ 1520490 h 1583140"/>
              <a:gd name="connsiteX79" fmla="*/ 3187872 w 9662615"/>
              <a:gd name="connsiteY79" fmla="*/ 1519991 h 1583140"/>
              <a:gd name="connsiteX80" fmla="*/ 3148026 w 9662615"/>
              <a:gd name="connsiteY80" fmla="*/ 1524777 h 1583140"/>
              <a:gd name="connsiteX81" fmla="*/ 3092394 w 9662615"/>
              <a:gd name="connsiteY81" fmla="*/ 1528115 h 1583140"/>
              <a:gd name="connsiteX82" fmla="*/ 2994200 w 9662615"/>
              <a:gd name="connsiteY82" fmla="*/ 1537857 h 1583140"/>
              <a:gd name="connsiteX83" fmla="*/ 2862301 w 9662615"/>
              <a:gd name="connsiteY83" fmla="*/ 1544250 h 1583140"/>
              <a:gd name="connsiteX84" fmla="*/ 2766335 w 9662615"/>
              <a:gd name="connsiteY84" fmla="*/ 1527662 h 1583140"/>
              <a:gd name="connsiteX85" fmla="*/ 2757836 w 9662615"/>
              <a:gd name="connsiteY85" fmla="*/ 1531371 h 1583140"/>
              <a:gd name="connsiteX86" fmla="*/ 2691555 w 9662615"/>
              <a:gd name="connsiteY86" fmla="*/ 1530283 h 1583140"/>
              <a:gd name="connsiteX87" fmla="*/ 2491676 w 9662615"/>
              <a:gd name="connsiteY87" fmla="*/ 1500859 h 1583140"/>
              <a:gd name="connsiteX88" fmla="*/ 2378036 w 9662615"/>
              <a:gd name="connsiteY88" fmla="*/ 1520645 h 1583140"/>
              <a:gd name="connsiteX89" fmla="*/ 2284269 w 9662615"/>
              <a:gd name="connsiteY89" fmla="*/ 1503068 h 1583140"/>
              <a:gd name="connsiteX90" fmla="*/ 2207104 w 9662615"/>
              <a:gd name="connsiteY90" fmla="*/ 1508888 h 1583140"/>
              <a:gd name="connsiteX91" fmla="*/ 2149226 w 9662615"/>
              <a:gd name="connsiteY91" fmla="*/ 1523409 h 1583140"/>
              <a:gd name="connsiteX92" fmla="*/ 2084783 w 9662615"/>
              <a:gd name="connsiteY92" fmla="*/ 1524245 h 1583140"/>
              <a:gd name="connsiteX93" fmla="*/ 2070075 w 9662615"/>
              <a:gd name="connsiteY93" fmla="*/ 1511285 h 1583140"/>
              <a:gd name="connsiteX94" fmla="*/ 2001057 w 9662615"/>
              <a:gd name="connsiteY94" fmla="*/ 1516449 h 1583140"/>
              <a:gd name="connsiteX95" fmla="*/ 1896330 w 9662615"/>
              <a:gd name="connsiteY95" fmla="*/ 1525725 h 1583140"/>
              <a:gd name="connsiteX96" fmla="*/ 1835994 w 9662615"/>
              <a:gd name="connsiteY96" fmla="*/ 1527678 h 1583140"/>
              <a:gd name="connsiteX97" fmla="*/ 1671119 w 9662615"/>
              <a:gd name="connsiteY97" fmla="*/ 1536701 h 1583140"/>
              <a:gd name="connsiteX98" fmla="*/ 1601337 w 9662615"/>
              <a:gd name="connsiteY98" fmla="*/ 1548552 h 1583140"/>
              <a:gd name="connsiteX99" fmla="*/ 1407755 w 9662615"/>
              <a:gd name="connsiteY99" fmla="*/ 1571444 h 1583140"/>
              <a:gd name="connsiteX100" fmla="*/ 1271994 w 9662615"/>
              <a:gd name="connsiteY100" fmla="*/ 1579471 h 1583140"/>
              <a:gd name="connsiteX101" fmla="*/ 1249226 w 9662615"/>
              <a:gd name="connsiteY101" fmla="*/ 1583140 h 1583140"/>
              <a:gd name="connsiteX102" fmla="*/ 1217719 w 9662615"/>
              <a:gd name="connsiteY102" fmla="*/ 1580863 h 1583140"/>
              <a:gd name="connsiteX103" fmla="*/ 1091432 w 9662615"/>
              <a:gd name="connsiteY103" fmla="*/ 1571003 h 1583140"/>
              <a:gd name="connsiteX104" fmla="*/ 992039 w 9662615"/>
              <a:gd name="connsiteY104" fmla="*/ 1556662 h 1583140"/>
              <a:gd name="connsiteX105" fmla="*/ 868264 w 9662615"/>
              <a:gd name="connsiteY105" fmla="*/ 1566392 h 1583140"/>
              <a:gd name="connsiteX106" fmla="*/ 792765 w 9662615"/>
              <a:gd name="connsiteY106" fmla="*/ 1563102 h 1583140"/>
              <a:gd name="connsiteX107" fmla="*/ 669055 w 9662615"/>
              <a:gd name="connsiteY107" fmla="*/ 1543638 h 1583140"/>
              <a:gd name="connsiteX108" fmla="*/ 506152 w 9662615"/>
              <a:gd name="connsiteY108" fmla="*/ 1549124 h 1583140"/>
              <a:gd name="connsiteX109" fmla="*/ 472797 w 9662615"/>
              <a:gd name="connsiteY109" fmla="*/ 1568904 h 1583140"/>
              <a:gd name="connsiteX110" fmla="*/ 427864 w 9662615"/>
              <a:gd name="connsiteY110" fmla="*/ 1580848 h 1583140"/>
              <a:gd name="connsiteX111" fmla="*/ 408381 w 9662615"/>
              <a:gd name="connsiteY111" fmla="*/ 1552940 h 1583140"/>
              <a:gd name="connsiteX112" fmla="*/ 267163 w 9662615"/>
              <a:gd name="connsiteY112" fmla="*/ 1531913 h 1583140"/>
              <a:gd name="connsiteX113" fmla="*/ 196644 w 9662615"/>
              <a:gd name="connsiteY113" fmla="*/ 1524565 h 1583140"/>
              <a:gd name="connsiteX114" fmla="*/ 86819 w 9662615"/>
              <a:gd name="connsiteY114" fmla="*/ 1519517 h 1583140"/>
              <a:gd name="connsiteX115" fmla="*/ 53369 w 9662615"/>
              <a:gd name="connsiteY115" fmla="*/ 1516853 h 1583140"/>
              <a:gd name="connsiteX116" fmla="*/ 2359 w 9662615"/>
              <a:gd name="connsiteY116" fmla="*/ 1515247 h 1583140"/>
              <a:gd name="connsiteX117" fmla="*/ 0 w 9662615"/>
              <a:gd name="connsiteY117" fmla="*/ 1514932 h 1583140"/>
              <a:gd name="connsiteX118" fmla="*/ 0 w 9662615"/>
              <a:gd name="connsiteY118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26260 w 9662615"/>
              <a:gd name="connsiteY5" fmla="*/ 1277155 h 1583140"/>
              <a:gd name="connsiteX6" fmla="*/ 9144767 w 9662615"/>
              <a:gd name="connsiteY6" fmla="*/ 1264120 h 1583140"/>
              <a:gd name="connsiteX7" fmla="*/ 8976400 w 9662615"/>
              <a:gd name="connsiteY7" fmla="*/ 1326661 h 1583140"/>
              <a:gd name="connsiteX8" fmla="*/ 8784979 w 9662615"/>
              <a:gd name="connsiteY8" fmla="*/ 1342419 h 1583140"/>
              <a:gd name="connsiteX9" fmla="*/ 8695953 w 9662615"/>
              <a:gd name="connsiteY9" fmla="*/ 1346784 h 1583140"/>
              <a:gd name="connsiteX10" fmla="*/ 8652191 w 9662615"/>
              <a:gd name="connsiteY10" fmla="*/ 1345903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16849 w 9662615"/>
              <a:gd name="connsiteY13" fmla="*/ 1367085 h 1583140"/>
              <a:gd name="connsiteX14" fmla="*/ 8278355 w 9662615"/>
              <a:gd name="connsiteY14" fmla="*/ 1386569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087910 w 9662615"/>
              <a:gd name="connsiteY17" fmla="*/ 1386449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215220 w 9662615"/>
              <a:gd name="connsiteY23" fmla="*/ 1397856 h 1583140"/>
              <a:gd name="connsiteX24" fmla="*/ 7082147 w 9662615"/>
              <a:gd name="connsiteY24" fmla="*/ 1406113 h 1583140"/>
              <a:gd name="connsiteX25" fmla="*/ 6987129 w 9662615"/>
              <a:gd name="connsiteY25" fmla="*/ 1404834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45752 w 9662615"/>
              <a:gd name="connsiteY47" fmla="*/ 1520612 h 1583140"/>
              <a:gd name="connsiteX48" fmla="*/ 5177807 w 9662615"/>
              <a:gd name="connsiteY48" fmla="*/ 1526802 h 1583140"/>
              <a:gd name="connsiteX49" fmla="*/ 5113910 w 9662615"/>
              <a:gd name="connsiteY49" fmla="*/ 1533205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929254 w 9662615"/>
              <a:gd name="connsiteY54" fmla="*/ 1563452 h 1583140"/>
              <a:gd name="connsiteX55" fmla="*/ 4871726 w 9662615"/>
              <a:gd name="connsiteY55" fmla="*/ 1570584 h 1583140"/>
              <a:gd name="connsiteX56" fmla="*/ 4843267 w 9662615"/>
              <a:gd name="connsiteY56" fmla="*/ 1561459 h 1583140"/>
              <a:gd name="connsiteX57" fmla="*/ 4821058 w 9662615"/>
              <a:gd name="connsiteY57" fmla="*/ 1553078 h 1583140"/>
              <a:gd name="connsiteX58" fmla="*/ 4791466 w 9662615"/>
              <a:gd name="connsiteY58" fmla="*/ 1561324 h 1583140"/>
              <a:gd name="connsiteX59" fmla="*/ 4784247 w 9662615"/>
              <a:gd name="connsiteY59" fmla="*/ 1562342 h 1583140"/>
              <a:gd name="connsiteX60" fmla="*/ 4739309 w 9662615"/>
              <a:gd name="connsiteY60" fmla="*/ 1553948 h 1583140"/>
              <a:gd name="connsiteX61" fmla="*/ 4697562 w 9662615"/>
              <a:gd name="connsiteY61" fmla="*/ 1551206 h 1583140"/>
              <a:gd name="connsiteX62" fmla="*/ 4650737 w 9662615"/>
              <a:gd name="connsiteY62" fmla="*/ 1537381 h 1583140"/>
              <a:gd name="connsiteX63" fmla="*/ 4583150 w 9662615"/>
              <a:gd name="connsiteY63" fmla="*/ 1529064 h 1583140"/>
              <a:gd name="connsiteX64" fmla="*/ 4521734 w 9662615"/>
              <a:gd name="connsiteY64" fmla="*/ 1529359 h 1583140"/>
              <a:gd name="connsiteX65" fmla="*/ 4382398 w 9662615"/>
              <a:gd name="connsiteY65" fmla="*/ 1534108 h 1583140"/>
              <a:gd name="connsiteX66" fmla="*/ 4221826 w 9662615"/>
              <a:gd name="connsiteY66" fmla="*/ 1500972 h 1583140"/>
              <a:gd name="connsiteX67" fmla="*/ 4096601 w 9662615"/>
              <a:gd name="connsiteY67" fmla="*/ 1521563 h 1583140"/>
              <a:gd name="connsiteX68" fmla="*/ 4002441 w 9662615"/>
              <a:gd name="connsiteY68" fmla="*/ 1528912 h 1583140"/>
              <a:gd name="connsiteX69" fmla="*/ 3833906 w 9662615"/>
              <a:gd name="connsiteY69" fmla="*/ 1516637 h 1583140"/>
              <a:gd name="connsiteX70" fmla="*/ 3763845 w 9662615"/>
              <a:gd name="connsiteY70" fmla="*/ 1501782 h 1583140"/>
              <a:gd name="connsiteX71" fmla="*/ 3641778 w 9662615"/>
              <a:gd name="connsiteY71" fmla="*/ 1505446 h 1583140"/>
              <a:gd name="connsiteX72" fmla="*/ 3565233 w 9662615"/>
              <a:gd name="connsiteY72" fmla="*/ 1515122 h 1583140"/>
              <a:gd name="connsiteX73" fmla="*/ 3560267 w 9662615"/>
              <a:gd name="connsiteY73" fmla="*/ 1516288 h 1583140"/>
              <a:gd name="connsiteX74" fmla="*/ 3540258 w 9662615"/>
              <a:gd name="connsiteY74" fmla="*/ 1516976 h 1583140"/>
              <a:gd name="connsiteX75" fmla="*/ 3534780 w 9662615"/>
              <a:gd name="connsiteY75" fmla="*/ 1522141 h 1583140"/>
              <a:gd name="connsiteX76" fmla="*/ 3504783 w 9662615"/>
              <a:gd name="connsiteY76" fmla="*/ 1526739 h 1583140"/>
              <a:gd name="connsiteX77" fmla="*/ 3430805 w 9662615"/>
              <a:gd name="connsiteY77" fmla="*/ 1542521 h 1583140"/>
              <a:gd name="connsiteX78" fmla="*/ 3292707 w 9662615"/>
              <a:gd name="connsiteY78" fmla="*/ 1520490 h 1583140"/>
              <a:gd name="connsiteX79" fmla="*/ 3187872 w 9662615"/>
              <a:gd name="connsiteY79" fmla="*/ 1519991 h 1583140"/>
              <a:gd name="connsiteX80" fmla="*/ 3148026 w 9662615"/>
              <a:gd name="connsiteY80" fmla="*/ 1524777 h 1583140"/>
              <a:gd name="connsiteX81" fmla="*/ 3092394 w 9662615"/>
              <a:gd name="connsiteY81" fmla="*/ 1528115 h 1583140"/>
              <a:gd name="connsiteX82" fmla="*/ 2994200 w 9662615"/>
              <a:gd name="connsiteY82" fmla="*/ 1537857 h 1583140"/>
              <a:gd name="connsiteX83" fmla="*/ 2862301 w 9662615"/>
              <a:gd name="connsiteY83" fmla="*/ 1544250 h 1583140"/>
              <a:gd name="connsiteX84" fmla="*/ 2766335 w 9662615"/>
              <a:gd name="connsiteY84" fmla="*/ 1527662 h 1583140"/>
              <a:gd name="connsiteX85" fmla="*/ 2757836 w 9662615"/>
              <a:gd name="connsiteY85" fmla="*/ 1531371 h 1583140"/>
              <a:gd name="connsiteX86" fmla="*/ 2691555 w 9662615"/>
              <a:gd name="connsiteY86" fmla="*/ 1530283 h 1583140"/>
              <a:gd name="connsiteX87" fmla="*/ 2491676 w 9662615"/>
              <a:gd name="connsiteY87" fmla="*/ 1500859 h 1583140"/>
              <a:gd name="connsiteX88" fmla="*/ 2378036 w 9662615"/>
              <a:gd name="connsiteY88" fmla="*/ 1520645 h 1583140"/>
              <a:gd name="connsiteX89" fmla="*/ 2284269 w 9662615"/>
              <a:gd name="connsiteY89" fmla="*/ 1503068 h 1583140"/>
              <a:gd name="connsiteX90" fmla="*/ 2207104 w 9662615"/>
              <a:gd name="connsiteY90" fmla="*/ 1508888 h 1583140"/>
              <a:gd name="connsiteX91" fmla="*/ 2149226 w 9662615"/>
              <a:gd name="connsiteY91" fmla="*/ 1523409 h 1583140"/>
              <a:gd name="connsiteX92" fmla="*/ 2084783 w 9662615"/>
              <a:gd name="connsiteY92" fmla="*/ 1524245 h 1583140"/>
              <a:gd name="connsiteX93" fmla="*/ 2070075 w 9662615"/>
              <a:gd name="connsiteY93" fmla="*/ 1511285 h 1583140"/>
              <a:gd name="connsiteX94" fmla="*/ 2001057 w 9662615"/>
              <a:gd name="connsiteY94" fmla="*/ 1516449 h 1583140"/>
              <a:gd name="connsiteX95" fmla="*/ 1896330 w 9662615"/>
              <a:gd name="connsiteY95" fmla="*/ 1525725 h 1583140"/>
              <a:gd name="connsiteX96" fmla="*/ 1835994 w 9662615"/>
              <a:gd name="connsiteY96" fmla="*/ 1527678 h 1583140"/>
              <a:gd name="connsiteX97" fmla="*/ 1671119 w 9662615"/>
              <a:gd name="connsiteY97" fmla="*/ 1536701 h 1583140"/>
              <a:gd name="connsiteX98" fmla="*/ 1601337 w 9662615"/>
              <a:gd name="connsiteY98" fmla="*/ 1548552 h 1583140"/>
              <a:gd name="connsiteX99" fmla="*/ 1407755 w 9662615"/>
              <a:gd name="connsiteY99" fmla="*/ 1571444 h 1583140"/>
              <a:gd name="connsiteX100" fmla="*/ 1271994 w 9662615"/>
              <a:gd name="connsiteY100" fmla="*/ 1579471 h 1583140"/>
              <a:gd name="connsiteX101" fmla="*/ 1249226 w 9662615"/>
              <a:gd name="connsiteY101" fmla="*/ 1583140 h 1583140"/>
              <a:gd name="connsiteX102" fmla="*/ 1217719 w 9662615"/>
              <a:gd name="connsiteY102" fmla="*/ 1580863 h 1583140"/>
              <a:gd name="connsiteX103" fmla="*/ 1091432 w 9662615"/>
              <a:gd name="connsiteY103" fmla="*/ 1571003 h 1583140"/>
              <a:gd name="connsiteX104" fmla="*/ 992039 w 9662615"/>
              <a:gd name="connsiteY104" fmla="*/ 1556662 h 1583140"/>
              <a:gd name="connsiteX105" fmla="*/ 868264 w 9662615"/>
              <a:gd name="connsiteY105" fmla="*/ 1566392 h 1583140"/>
              <a:gd name="connsiteX106" fmla="*/ 792765 w 9662615"/>
              <a:gd name="connsiteY106" fmla="*/ 1563102 h 1583140"/>
              <a:gd name="connsiteX107" fmla="*/ 669055 w 9662615"/>
              <a:gd name="connsiteY107" fmla="*/ 1543638 h 1583140"/>
              <a:gd name="connsiteX108" fmla="*/ 506152 w 9662615"/>
              <a:gd name="connsiteY108" fmla="*/ 1549124 h 1583140"/>
              <a:gd name="connsiteX109" fmla="*/ 472797 w 9662615"/>
              <a:gd name="connsiteY109" fmla="*/ 1568904 h 1583140"/>
              <a:gd name="connsiteX110" fmla="*/ 427864 w 9662615"/>
              <a:gd name="connsiteY110" fmla="*/ 1580848 h 1583140"/>
              <a:gd name="connsiteX111" fmla="*/ 408381 w 9662615"/>
              <a:gd name="connsiteY111" fmla="*/ 1552940 h 1583140"/>
              <a:gd name="connsiteX112" fmla="*/ 267163 w 9662615"/>
              <a:gd name="connsiteY112" fmla="*/ 1531913 h 1583140"/>
              <a:gd name="connsiteX113" fmla="*/ 196644 w 9662615"/>
              <a:gd name="connsiteY113" fmla="*/ 1524565 h 1583140"/>
              <a:gd name="connsiteX114" fmla="*/ 86819 w 9662615"/>
              <a:gd name="connsiteY114" fmla="*/ 1519517 h 1583140"/>
              <a:gd name="connsiteX115" fmla="*/ 53369 w 9662615"/>
              <a:gd name="connsiteY115" fmla="*/ 1516853 h 1583140"/>
              <a:gd name="connsiteX116" fmla="*/ 2359 w 9662615"/>
              <a:gd name="connsiteY116" fmla="*/ 1515247 h 1583140"/>
              <a:gd name="connsiteX117" fmla="*/ 0 w 9662615"/>
              <a:gd name="connsiteY117" fmla="*/ 1514932 h 1583140"/>
              <a:gd name="connsiteX118" fmla="*/ 0 w 9662615"/>
              <a:gd name="connsiteY118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26260 w 9662615"/>
              <a:gd name="connsiteY5" fmla="*/ 1277155 h 1583140"/>
              <a:gd name="connsiteX6" fmla="*/ 9144767 w 9662615"/>
              <a:gd name="connsiteY6" fmla="*/ 1264120 h 1583140"/>
              <a:gd name="connsiteX7" fmla="*/ 8976400 w 9662615"/>
              <a:gd name="connsiteY7" fmla="*/ 1326661 h 1583140"/>
              <a:gd name="connsiteX8" fmla="*/ 8828711 w 9662615"/>
              <a:gd name="connsiteY8" fmla="*/ 1346394 h 1583140"/>
              <a:gd name="connsiteX9" fmla="*/ 8695953 w 9662615"/>
              <a:gd name="connsiteY9" fmla="*/ 1346784 h 1583140"/>
              <a:gd name="connsiteX10" fmla="*/ 8652191 w 9662615"/>
              <a:gd name="connsiteY10" fmla="*/ 1345903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16849 w 9662615"/>
              <a:gd name="connsiteY13" fmla="*/ 1367085 h 1583140"/>
              <a:gd name="connsiteX14" fmla="*/ 8278355 w 9662615"/>
              <a:gd name="connsiteY14" fmla="*/ 1386569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087910 w 9662615"/>
              <a:gd name="connsiteY17" fmla="*/ 1386449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215220 w 9662615"/>
              <a:gd name="connsiteY23" fmla="*/ 1397856 h 1583140"/>
              <a:gd name="connsiteX24" fmla="*/ 7082147 w 9662615"/>
              <a:gd name="connsiteY24" fmla="*/ 1406113 h 1583140"/>
              <a:gd name="connsiteX25" fmla="*/ 6987129 w 9662615"/>
              <a:gd name="connsiteY25" fmla="*/ 1404834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45752 w 9662615"/>
              <a:gd name="connsiteY47" fmla="*/ 1520612 h 1583140"/>
              <a:gd name="connsiteX48" fmla="*/ 5177807 w 9662615"/>
              <a:gd name="connsiteY48" fmla="*/ 1526802 h 1583140"/>
              <a:gd name="connsiteX49" fmla="*/ 5113910 w 9662615"/>
              <a:gd name="connsiteY49" fmla="*/ 1533205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929254 w 9662615"/>
              <a:gd name="connsiteY54" fmla="*/ 1563452 h 1583140"/>
              <a:gd name="connsiteX55" fmla="*/ 4871726 w 9662615"/>
              <a:gd name="connsiteY55" fmla="*/ 1570584 h 1583140"/>
              <a:gd name="connsiteX56" fmla="*/ 4843267 w 9662615"/>
              <a:gd name="connsiteY56" fmla="*/ 1561459 h 1583140"/>
              <a:gd name="connsiteX57" fmla="*/ 4821058 w 9662615"/>
              <a:gd name="connsiteY57" fmla="*/ 1553078 h 1583140"/>
              <a:gd name="connsiteX58" fmla="*/ 4791466 w 9662615"/>
              <a:gd name="connsiteY58" fmla="*/ 1561324 h 1583140"/>
              <a:gd name="connsiteX59" fmla="*/ 4784247 w 9662615"/>
              <a:gd name="connsiteY59" fmla="*/ 1562342 h 1583140"/>
              <a:gd name="connsiteX60" fmla="*/ 4739309 w 9662615"/>
              <a:gd name="connsiteY60" fmla="*/ 1553948 h 1583140"/>
              <a:gd name="connsiteX61" fmla="*/ 4697562 w 9662615"/>
              <a:gd name="connsiteY61" fmla="*/ 1551206 h 1583140"/>
              <a:gd name="connsiteX62" fmla="*/ 4650737 w 9662615"/>
              <a:gd name="connsiteY62" fmla="*/ 1537381 h 1583140"/>
              <a:gd name="connsiteX63" fmla="*/ 4583150 w 9662615"/>
              <a:gd name="connsiteY63" fmla="*/ 1529064 h 1583140"/>
              <a:gd name="connsiteX64" fmla="*/ 4521734 w 9662615"/>
              <a:gd name="connsiteY64" fmla="*/ 1529359 h 1583140"/>
              <a:gd name="connsiteX65" fmla="*/ 4382398 w 9662615"/>
              <a:gd name="connsiteY65" fmla="*/ 1534108 h 1583140"/>
              <a:gd name="connsiteX66" fmla="*/ 4221826 w 9662615"/>
              <a:gd name="connsiteY66" fmla="*/ 1500972 h 1583140"/>
              <a:gd name="connsiteX67" fmla="*/ 4096601 w 9662615"/>
              <a:gd name="connsiteY67" fmla="*/ 1521563 h 1583140"/>
              <a:gd name="connsiteX68" fmla="*/ 4002441 w 9662615"/>
              <a:gd name="connsiteY68" fmla="*/ 1528912 h 1583140"/>
              <a:gd name="connsiteX69" fmla="*/ 3833906 w 9662615"/>
              <a:gd name="connsiteY69" fmla="*/ 1516637 h 1583140"/>
              <a:gd name="connsiteX70" fmla="*/ 3763845 w 9662615"/>
              <a:gd name="connsiteY70" fmla="*/ 1501782 h 1583140"/>
              <a:gd name="connsiteX71" fmla="*/ 3641778 w 9662615"/>
              <a:gd name="connsiteY71" fmla="*/ 1505446 h 1583140"/>
              <a:gd name="connsiteX72" fmla="*/ 3565233 w 9662615"/>
              <a:gd name="connsiteY72" fmla="*/ 1515122 h 1583140"/>
              <a:gd name="connsiteX73" fmla="*/ 3560267 w 9662615"/>
              <a:gd name="connsiteY73" fmla="*/ 1516288 h 1583140"/>
              <a:gd name="connsiteX74" fmla="*/ 3540258 w 9662615"/>
              <a:gd name="connsiteY74" fmla="*/ 1516976 h 1583140"/>
              <a:gd name="connsiteX75" fmla="*/ 3534780 w 9662615"/>
              <a:gd name="connsiteY75" fmla="*/ 1522141 h 1583140"/>
              <a:gd name="connsiteX76" fmla="*/ 3504783 w 9662615"/>
              <a:gd name="connsiteY76" fmla="*/ 1526739 h 1583140"/>
              <a:gd name="connsiteX77" fmla="*/ 3430805 w 9662615"/>
              <a:gd name="connsiteY77" fmla="*/ 1542521 h 1583140"/>
              <a:gd name="connsiteX78" fmla="*/ 3292707 w 9662615"/>
              <a:gd name="connsiteY78" fmla="*/ 1520490 h 1583140"/>
              <a:gd name="connsiteX79" fmla="*/ 3187872 w 9662615"/>
              <a:gd name="connsiteY79" fmla="*/ 1519991 h 1583140"/>
              <a:gd name="connsiteX80" fmla="*/ 3148026 w 9662615"/>
              <a:gd name="connsiteY80" fmla="*/ 1524777 h 1583140"/>
              <a:gd name="connsiteX81" fmla="*/ 3092394 w 9662615"/>
              <a:gd name="connsiteY81" fmla="*/ 1528115 h 1583140"/>
              <a:gd name="connsiteX82" fmla="*/ 2994200 w 9662615"/>
              <a:gd name="connsiteY82" fmla="*/ 1537857 h 1583140"/>
              <a:gd name="connsiteX83" fmla="*/ 2862301 w 9662615"/>
              <a:gd name="connsiteY83" fmla="*/ 1544250 h 1583140"/>
              <a:gd name="connsiteX84" fmla="*/ 2766335 w 9662615"/>
              <a:gd name="connsiteY84" fmla="*/ 1527662 h 1583140"/>
              <a:gd name="connsiteX85" fmla="*/ 2757836 w 9662615"/>
              <a:gd name="connsiteY85" fmla="*/ 1531371 h 1583140"/>
              <a:gd name="connsiteX86" fmla="*/ 2691555 w 9662615"/>
              <a:gd name="connsiteY86" fmla="*/ 1530283 h 1583140"/>
              <a:gd name="connsiteX87" fmla="*/ 2491676 w 9662615"/>
              <a:gd name="connsiteY87" fmla="*/ 1500859 h 1583140"/>
              <a:gd name="connsiteX88" fmla="*/ 2378036 w 9662615"/>
              <a:gd name="connsiteY88" fmla="*/ 1520645 h 1583140"/>
              <a:gd name="connsiteX89" fmla="*/ 2284269 w 9662615"/>
              <a:gd name="connsiteY89" fmla="*/ 1503068 h 1583140"/>
              <a:gd name="connsiteX90" fmla="*/ 2207104 w 9662615"/>
              <a:gd name="connsiteY90" fmla="*/ 1508888 h 1583140"/>
              <a:gd name="connsiteX91" fmla="*/ 2149226 w 9662615"/>
              <a:gd name="connsiteY91" fmla="*/ 1523409 h 1583140"/>
              <a:gd name="connsiteX92" fmla="*/ 2084783 w 9662615"/>
              <a:gd name="connsiteY92" fmla="*/ 1524245 h 1583140"/>
              <a:gd name="connsiteX93" fmla="*/ 2070075 w 9662615"/>
              <a:gd name="connsiteY93" fmla="*/ 1511285 h 1583140"/>
              <a:gd name="connsiteX94" fmla="*/ 2001057 w 9662615"/>
              <a:gd name="connsiteY94" fmla="*/ 1516449 h 1583140"/>
              <a:gd name="connsiteX95" fmla="*/ 1896330 w 9662615"/>
              <a:gd name="connsiteY95" fmla="*/ 1525725 h 1583140"/>
              <a:gd name="connsiteX96" fmla="*/ 1835994 w 9662615"/>
              <a:gd name="connsiteY96" fmla="*/ 1527678 h 1583140"/>
              <a:gd name="connsiteX97" fmla="*/ 1671119 w 9662615"/>
              <a:gd name="connsiteY97" fmla="*/ 1536701 h 1583140"/>
              <a:gd name="connsiteX98" fmla="*/ 1601337 w 9662615"/>
              <a:gd name="connsiteY98" fmla="*/ 1548552 h 1583140"/>
              <a:gd name="connsiteX99" fmla="*/ 1407755 w 9662615"/>
              <a:gd name="connsiteY99" fmla="*/ 1571444 h 1583140"/>
              <a:gd name="connsiteX100" fmla="*/ 1271994 w 9662615"/>
              <a:gd name="connsiteY100" fmla="*/ 1579471 h 1583140"/>
              <a:gd name="connsiteX101" fmla="*/ 1249226 w 9662615"/>
              <a:gd name="connsiteY101" fmla="*/ 1583140 h 1583140"/>
              <a:gd name="connsiteX102" fmla="*/ 1217719 w 9662615"/>
              <a:gd name="connsiteY102" fmla="*/ 1580863 h 1583140"/>
              <a:gd name="connsiteX103" fmla="*/ 1091432 w 9662615"/>
              <a:gd name="connsiteY103" fmla="*/ 1571003 h 1583140"/>
              <a:gd name="connsiteX104" fmla="*/ 992039 w 9662615"/>
              <a:gd name="connsiteY104" fmla="*/ 1556662 h 1583140"/>
              <a:gd name="connsiteX105" fmla="*/ 868264 w 9662615"/>
              <a:gd name="connsiteY105" fmla="*/ 1566392 h 1583140"/>
              <a:gd name="connsiteX106" fmla="*/ 792765 w 9662615"/>
              <a:gd name="connsiteY106" fmla="*/ 1563102 h 1583140"/>
              <a:gd name="connsiteX107" fmla="*/ 669055 w 9662615"/>
              <a:gd name="connsiteY107" fmla="*/ 1543638 h 1583140"/>
              <a:gd name="connsiteX108" fmla="*/ 506152 w 9662615"/>
              <a:gd name="connsiteY108" fmla="*/ 1549124 h 1583140"/>
              <a:gd name="connsiteX109" fmla="*/ 472797 w 9662615"/>
              <a:gd name="connsiteY109" fmla="*/ 1568904 h 1583140"/>
              <a:gd name="connsiteX110" fmla="*/ 427864 w 9662615"/>
              <a:gd name="connsiteY110" fmla="*/ 1580848 h 1583140"/>
              <a:gd name="connsiteX111" fmla="*/ 408381 w 9662615"/>
              <a:gd name="connsiteY111" fmla="*/ 1552940 h 1583140"/>
              <a:gd name="connsiteX112" fmla="*/ 267163 w 9662615"/>
              <a:gd name="connsiteY112" fmla="*/ 1531913 h 1583140"/>
              <a:gd name="connsiteX113" fmla="*/ 196644 w 9662615"/>
              <a:gd name="connsiteY113" fmla="*/ 1524565 h 1583140"/>
              <a:gd name="connsiteX114" fmla="*/ 86819 w 9662615"/>
              <a:gd name="connsiteY114" fmla="*/ 1519517 h 1583140"/>
              <a:gd name="connsiteX115" fmla="*/ 53369 w 9662615"/>
              <a:gd name="connsiteY115" fmla="*/ 1516853 h 1583140"/>
              <a:gd name="connsiteX116" fmla="*/ 2359 w 9662615"/>
              <a:gd name="connsiteY116" fmla="*/ 1515247 h 1583140"/>
              <a:gd name="connsiteX117" fmla="*/ 0 w 9662615"/>
              <a:gd name="connsiteY117" fmla="*/ 1514932 h 1583140"/>
              <a:gd name="connsiteX118" fmla="*/ 0 w 9662615"/>
              <a:gd name="connsiteY118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26260 w 9662615"/>
              <a:gd name="connsiteY5" fmla="*/ 1277155 h 1583140"/>
              <a:gd name="connsiteX6" fmla="*/ 9144767 w 9662615"/>
              <a:gd name="connsiteY6" fmla="*/ 1264120 h 1583140"/>
              <a:gd name="connsiteX7" fmla="*/ 8976400 w 9662615"/>
              <a:gd name="connsiteY7" fmla="*/ 1326661 h 1583140"/>
              <a:gd name="connsiteX8" fmla="*/ 8828711 w 9662615"/>
              <a:gd name="connsiteY8" fmla="*/ 1346394 h 1583140"/>
              <a:gd name="connsiteX9" fmla="*/ 8695953 w 9662615"/>
              <a:gd name="connsiteY9" fmla="*/ 1346784 h 1583140"/>
              <a:gd name="connsiteX10" fmla="*/ 8652191 w 9662615"/>
              <a:gd name="connsiteY10" fmla="*/ 1345903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16849 w 9662615"/>
              <a:gd name="connsiteY13" fmla="*/ 1367085 h 1583140"/>
              <a:gd name="connsiteX14" fmla="*/ 8278355 w 9662615"/>
              <a:gd name="connsiteY14" fmla="*/ 1386569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087910 w 9662615"/>
              <a:gd name="connsiteY17" fmla="*/ 1386449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215220 w 9662615"/>
              <a:gd name="connsiteY23" fmla="*/ 1397856 h 1583140"/>
              <a:gd name="connsiteX24" fmla="*/ 7082147 w 9662615"/>
              <a:gd name="connsiteY24" fmla="*/ 1406113 h 1583140"/>
              <a:gd name="connsiteX25" fmla="*/ 6987129 w 9662615"/>
              <a:gd name="connsiteY25" fmla="*/ 1404834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45752 w 9662615"/>
              <a:gd name="connsiteY47" fmla="*/ 1520612 h 1583140"/>
              <a:gd name="connsiteX48" fmla="*/ 5177807 w 9662615"/>
              <a:gd name="connsiteY48" fmla="*/ 1526802 h 1583140"/>
              <a:gd name="connsiteX49" fmla="*/ 5113910 w 9662615"/>
              <a:gd name="connsiteY49" fmla="*/ 1533205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929254 w 9662615"/>
              <a:gd name="connsiteY54" fmla="*/ 1563452 h 1583140"/>
              <a:gd name="connsiteX55" fmla="*/ 4871726 w 9662615"/>
              <a:gd name="connsiteY55" fmla="*/ 1570584 h 1583140"/>
              <a:gd name="connsiteX56" fmla="*/ 4843267 w 9662615"/>
              <a:gd name="connsiteY56" fmla="*/ 1561459 h 1583140"/>
              <a:gd name="connsiteX57" fmla="*/ 4821058 w 9662615"/>
              <a:gd name="connsiteY57" fmla="*/ 1553078 h 1583140"/>
              <a:gd name="connsiteX58" fmla="*/ 4791466 w 9662615"/>
              <a:gd name="connsiteY58" fmla="*/ 1561324 h 1583140"/>
              <a:gd name="connsiteX59" fmla="*/ 4784247 w 9662615"/>
              <a:gd name="connsiteY59" fmla="*/ 1562342 h 1583140"/>
              <a:gd name="connsiteX60" fmla="*/ 4739309 w 9662615"/>
              <a:gd name="connsiteY60" fmla="*/ 1553948 h 1583140"/>
              <a:gd name="connsiteX61" fmla="*/ 4697562 w 9662615"/>
              <a:gd name="connsiteY61" fmla="*/ 1551206 h 1583140"/>
              <a:gd name="connsiteX62" fmla="*/ 4650737 w 9662615"/>
              <a:gd name="connsiteY62" fmla="*/ 1537381 h 1583140"/>
              <a:gd name="connsiteX63" fmla="*/ 4583150 w 9662615"/>
              <a:gd name="connsiteY63" fmla="*/ 1529064 h 1583140"/>
              <a:gd name="connsiteX64" fmla="*/ 4521734 w 9662615"/>
              <a:gd name="connsiteY64" fmla="*/ 1529359 h 1583140"/>
              <a:gd name="connsiteX65" fmla="*/ 4382398 w 9662615"/>
              <a:gd name="connsiteY65" fmla="*/ 1534108 h 1583140"/>
              <a:gd name="connsiteX66" fmla="*/ 4221826 w 9662615"/>
              <a:gd name="connsiteY66" fmla="*/ 1500972 h 1583140"/>
              <a:gd name="connsiteX67" fmla="*/ 4096601 w 9662615"/>
              <a:gd name="connsiteY67" fmla="*/ 1521563 h 1583140"/>
              <a:gd name="connsiteX68" fmla="*/ 4002441 w 9662615"/>
              <a:gd name="connsiteY68" fmla="*/ 1528912 h 1583140"/>
              <a:gd name="connsiteX69" fmla="*/ 3833906 w 9662615"/>
              <a:gd name="connsiteY69" fmla="*/ 1516637 h 1583140"/>
              <a:gd name="connsiteX70" fmla="*/ 3763845 w 9662615"/>
              <a:gd name="connsiteY70" fmla="*/ 1501782 h 1583140"/>
              <a:gd name="connsiteX71" fmla="*/ 3641778 w 9662615"/>
              <a:gd name="connsiteY71" fmla="*/ 1505446 h 1583140"/>
              <a:gd name="connsiteX72" fmla="*/ 3565233 w 9662615"/>
              <a:gd name="connsiteY72" fmla="*/ 1515122 h 1583140"/>
              <a:gd name="connsiteX73" fmla="*/ 3560267 w 9662615"/>
              <a:gd name="connsiteY73" fmla="*/ 1516288 h 1583140"/>
              <a:gd name="connsiteX74" fmla="*/ 3540258 w 9662615"/>
              <a:gd name="connsiteY74" fmla="*/ 1516976 h 1583140"/>
              <a:gd name="connsiteX75" fmla="*/ 3534780 w 9662615"/>
              <a:gd name="connsiteY75" fmla="*/ 1522141 h 1583140"/>
              <a:gd name="connsiteX76" fmla="*/ 3504783 w 9662615"/>
              <a:gd name="connsiteY76" fmla="*/ 1526739 h 1583140"/>
              <a:gd name="connsiteX77" fmla="*/ 3430805 w 9662615"/>
              <a:gd name="connsiteY77" fmla="*/ 1542521 h 1583140"/>
              <a:gd name="connsiteX78" fmla="*/ 3292707 w 9662615"/>
              <a:gd name="connsiteY78" fmla="*/ 1520490 h 1583140"/>
              <a:gd name="connsiteX79" fmla="*/ 3187872 w 9662615"/>
              <a:gd name="connsiteY79" fmla="*/ 1519991 h 1583140"/>
              <a:gd name="connsiteX80" fmla="*/ 3148026 w 9662615"/>
              <a:gd name="connsiteY80" fmla="*/ 1524777 h 1583140"/>
              <a:gd name="connsiteX81" fmla="*/ 3092394 w 9662615"/>
              <a:gd name="connsiteY81" fmla="*/ 1528115 h 1583140"/>
              <a:gd name="connsiteX82" fmla="*/ 2994200 w 9662615"/>
              <a:gd name="connsiteY82" fmla="*/ 1537857 h 1583140"/>
              <a:gd name="connsiteX83" fmla="*/ 2862301 w 9662615"/>
              <a:gd name="connsiteY83" fmla="*/ 1544250 h 1583140"/>
              <a:gd name="connsiteX84" fmla="*/ 2766335 w 9662615"/>
              <a:gd name="connsiteY84" fmla="*/ 1527662 h 1583140"/>
              <a:gd name="connsiteX85" fmla="*/ 2757836 w 9662615"/>
              <a:gd name="connsiteY85" fmla="*/ 1531371 h 1583140"/>
              <a:gd name="connsiteX86" fmla="*/ 2691555 w 9662615"/>
              <a:gd name="connsiteY86" fmla="*/ 1530283 h 1583140"/>
              <a:gd name="connsiteX87" fmla="*/ 2491676 w 9662615"/>
              <a:gd name="connsiteY87" fmla="*/ 1500859 h 1583140"/>
              <a:gd name="connsiteX88" fmla="*/ 2378036 w 9662615"/>
              <a:gd name="connsiteY88" fmla="*/ 1520645 h 1583140"/>
              <a:gd name="connsiteX89" fmla="*/ 2284269 w 9662615"/>
              <a:gd name="connsiteY89" fmla="*/ 1503068 h 1583140"/>
              <a:gd name="connsiteX90" fmla="*/ 2207104 w 9662615"/>
              <a:gd name="connsiteY90" fmla="*/ 1508888 h 1583140"/>
              <a:gd name="connsiteX91" fmla="*/ 2149226 w 9662615"/>
              <a:gd name="connsiteY91" fmla="*/ 1523409 h 1583140"/>
              <a:gd name="connsiteX92" fmla="*/ 2084783 w 9662615"/>
              <a:gd name="connsiteY92" fmla="*/ 1524245 h 1583140"/>
              <a:gd name="connsiteX93" fmla="*/ 2070075 w 9662615"/>
              <a:gd name="connsiteY93" fmla="*/ 1511285 h 1583140"/>
              <a:gd name="connsiteX94" fmla="*/ 2001057 w 9662615"/>
              <a:gd name="connsiteY94" fmla="*/ 1516449 h 1583140"/>
              <a:gd name="connsiteX95" fmla="*/ 1896330 w 9662615"/>
              <a:gd name="connsiteY95" fmla="*/ 1525725 h 1583140"/>
              <a:gd name="connsiteX96" fmla="*/ 1835994 w 9662615"/>
              <a:gd name="connsiteY96" fmla="*/ 1527678 h 1583140"/>
              <a:gd name="connsiteX97" fmla="*/ 1671119 w 9662615"/>
              <a:gd name="connsiteY97" fmla="*/ 1536701 h 1583140"/>
              <a:gd name="connsiteX98" fmla="*/ 1601337 w 9662615"/>
              <a:gd name="connsiteY98" fmla="*/ 1548552 h 1583140"/>
              <a:gd name="connsiteX99" fmla="*/ 1407755 w 9662615"/>
              <a:gd name="connsiteY99" fmla="*/ 1571444 h 1583140"/>
              <a:gd name="connsiteX100" fmla="*/ 1271994 w 9662615"/>
              <a:gd name="connsiteY100" fmla="*/ 1579471 h 1583140"/>
              <a:gd name="connsiteX101" fmla="*/ 1249226 w 9662615"/>
              <a:gd name="connsiteY101" fmla="*/ 1583140 h 1583140"/>
              <a:gd name="connsiteX102" fmla="*/ 1217719 w 9662615"/>
              <a:gd name="connsiteY102" fmla="*/ 1580863 h 1583140"/>
              <a:gd name="connsiteX103" fmla="*/ 1091432 w 9662615"/>
              <a:gd name="connsiteY103" fmla="*/ 1571003 h 1583140"/>
              <a:gd name="connsiteX104" fmla="*/ 992039 w 9662615"/>
              <a:gd name="connsiteY104" fmla="*/ 1556662 h 1583140"/>
              <a:gd name="connsiteX105" fmla="*/ 868264 w 9662615"/>
              <a:gd name="connsiteY105" fmla="*/ 1566392 h 1583140"/>
              <a:gd name="connsiteX106" fmla="*/ 792765 w 9662615"/>
              <a:gd name="connsiteY106" fmla="*/ 1563102 h 1583140"/>
              <a:gd name="connsiteX107" fmla="*/ 669055 w 9662615"/>
              <a:gd name="connsiteY107" fmla="*/ 1543638 h 1583140"/>
              <a:gd name="connsiteX108" fmla="*/ 506152 w 9662615"/>
              <a:gd name="connsiteY108" fmla="*/ 1549124 h 1583140"/>
              <a:gd name="connsiteX109" fmla="*/ 472797 w 9662615"/>
              <a:gd name="connsiteY109" fmla="*/ 1568904 h 1583140"/>
              <a:gd name="connsiteX110" fmla="*/ 427864 w 9662615"/>
              <a:gd name="connsiteY110" fmla="*/ 1580848 h 1583140"/>
              <a:gd name="connsiteX111" fmla="*/ 408381 w 9662615"/>
              <a:gd name="connsiteY111" fmla="*/ 1552940 h 1583140"/>
              <a:gd name="connsiteX112" fmla="*/ 267163 w 9662615"/>
              <a:gd name="connsiteY112" fmla="*/ 1531913 h 1583140"/>
              <a:gd name="connsiteX113" fmla="*/ 196644 w 9662615"/>
              <a:gd name="connsiteY113" fmla="*/ 1524565 h 1583140"/>
              <a:gd name="connsiteX114" fmla="*/ 86819 w 9662615"/>
              <a:gd name="connsiteY114" fmla="*/ 1519517 h 1583140"/>
              <a:gd name="connsiteX115" fmla="*/ 53369 w 9662615"/>
              <a:gd name="connsiteY115" fmla="*/ 1516853 h 1583140"/>
              <a:gd name="connsiteX116" fmla="*/ 2359 w 9662615"/>
              <a:gd name="connsiteY116" fmla="*/ 1515247 h 1583140"/>
              <a:gd name="connsiteX117" fmla="*/ 0 w 9662615"/>
              <a:gd name="connsiteY117" fmla="*/ 1514932 h 1583140"/>
              <a:gd name="connsiteX118" fmla="*/ 0 w 9662615"/>
              <a:gd name="connsiteY118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26260 w 9662615"/>
              <a:gd name="connsiteY5" fmla="*/ 1277155 h 1583140"/>
              <a:gd name="connsiteX6" fmla="*/ 9144767 w 9662615"/>
              <a:gd name="connsiteY6" fmla="*/ 1264120 h 1583140"/>
              <a:gd name="connsiteX7" fmla="*/ 8976400 w 9662615"/>
              <a:gd name="connsiteY7" fmla="*/ 1326661 h 1583140"/>
              <a:gd name="connsiteX8" fmla="*/ 8828711 w 9662615"/>
              <a:gd name="connsiteY8" fmla="*/ 1346394 h 1583140"/>
              <a:gd name="connsiteX9" fmla="*/ 8695953 w 9662615"/>
              <a:gd name="connsiteY9" fmla="*/ 1346784 h 1583140"/>
              <a:gd name="connsiteX10" fmla="*/ 8652191 w 9662615"/>
              <a:gd name="connsiteY10" fmla="*/ 1345903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16849 w 9662615"/>
              <a:gd name="connsiteY13" fmla="*/ 1367085 h 1583140"/>
              <a:gd name="connsiteX14" fmla="*/ 8278355 w 9662615"/>
              <a:gd name="connsiteY14" fmla="*/ 1386569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087910 w 9662615"/>
              <a:gd name="connsiteY17" fmla="*/ 1386449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215220 w 9662615"/>
              <a:gd name="connsiteY23" fmla="*/ 1397856 h 1583140"/>
              <a:gd name="connsiteX24" fmla="*/ 7082147 w 9662615"/>
              <a:gd name="connsiteY24" fmla="*/ 1406113 h 1583140"/>
              <a:gd name="connsiteX25" fmla="*/ 6987129 w 9662615"/>
              <a:gd name="connsiteY25" fmla="*/ 1404834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45752 w 9662615"/>
              <a:gd name="connsiteY47" fmla="*/ 1520612 h 1583140"/>
              <a:gd name="connsiteX48" fmla="*/ 5177807 w 9662615"/>
              <a:gd name="connsiteY48" fmla="*/ 1526802 h 1583140"/>
              <a:gd name="connsiteX49" fmla="*/ 5113910 w 9662615"/>
              <a:gd name="connsiteY49" fmla="*/ 1533205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929254 w 9662615"/>
              <a:gd name="connsiteY54" fmla="*/ 1563452 h 1583140"/>
              <a:gd name="connsiteX55" fmla="*/ 4871726 w 9662615"/>
              <a:gd name="connsiteY55" fmla="*/ 1570584 h 1583140"/>
              <a:gd name="connsiteX56" fmla="*/ 4843267 w 9662615"/>
              <a:gd name="connsiteY56" fmla="*/ 1561459 h 1583140"/>
              <a:gd name="connsiteX57" fmla="*/ 4821058 w 9662615"/>
              <a:gd name="connsiteY57" fmla="*/ 1553078 h 1583140"/>
              <a:gd name="connsiteX58" fmla="*/ 4791466 w 9662615"/>
              <a:gd name="connsiteY58" fmla="*/ 1561324 h 1583140"/>
              <a:gd name="connsiteX59" fmla="*/ 4784247 w 9662615"/>
              <a:gd name="connsiteY59" fmla="*/ 1562342 h 1583140"/>
              <a:gd name="connsiteX60" fmla="*/ 4739309 w 9662615"/>
              <a:gd name="connsiteY60" fmla="*/ 1553948 h 1583140"/>
              <a:gd name="connsiteX61" fmla="*/ 4697562 w 9662615"/>
              <a:gd name="connsiteY61" fmla="*/ 1551206 h 1583140"/>
              <a:gd name="connsiteX62" fmla="*/ 4650737 w 9662615"/>
              <a:gd name="connsiteY62" fmla="*/ 1537381 h 1583140"/>
              <a:gd name="connsiteX63" fmla="*/ 4583150 w 9662615"/>
              <a:gd name="connsiteY63" fmla="*/ 1529064 h 1583140"/>
              <a:gd name="connsiteX64" fmla="*/ 4521734 w 9662615"/>
              <a:gd name="connsiteY64" fmla="*/ 1529359 h 1583140"/>
              <a:gd name="connsiteX65" fmla="*/ 4382398 w 9662615"/>
              <a:gd name="connsiteY65" fmla="*/ 1534108 h 1583140"/>
              <a:gd name="connsiteX66" fmla="*/ 4221826 w 9662615"/>
              <a:gd name="connsiteY66" fmla="*/ 1500972 h 1583140"/>
              <a:gd name="connsiteX67" fmla="*/ 4096601 w 9662615"/>
              <a:gd name="connsiteY67" fmla="*/ 1521563 h 1583140"/>
              <a:gd name="connsiteX68" fmla="*/ 4002441 w 9662615"/>
              <a:gd name="connsiteY68" fmla="*/ 1528912 h 1583140"/>
              <a:gd name="connsiteX69" fmla="*/ 3833906 w 9662615"/>
              <a:gd name="connsiteY69" fmla="*/ 1516637 h 1583140"/>
              <a:gd name="connsiteX70" fmla="*/ 3763845 w 9662615"/>
              <a:gd name="connsiteY70" fmla="*/ 1501782 h 1583140"/>
              <a:gd name="connsiteX71" fmla="*/ 3641778 w 9662615"/>
              <a:gd name="connsiteY71" fmla="*/ 1505446 h 1583140"/>
              <a:gd name="connsiteX72" fmla="*/ 3565233 w 9662615"/>
              <a:gd name="connsiteY72" fmla="*/ 1515122 h 1583140"/>
              <a:gd name="connsiteX73" fmla="*/ 3560267 w 9662615"/>
              <a:gd name="connsiteY73" fmla="*/ 1516288 h 1583140"/>
              <a:gd name="connsiteX74" fmla="*/ 3540258 w 9662615"/>
              <a:gd name="connsiteY74" fmla="*/ 1516976 h 1583140"/>
              <a:gd name="connsiteX75" fmla="*/ 3534780 w 9662615"/>
              <a:gd name="connsiteY75" fmla="*/ 1522141 h 1583140"/>
              <a:gd name="connsiteX76" fmla="*/ 3504783 w 9662615"/>
              <a:gd name="connsiteY76" fmla="*/ 1526739 h 1583140"/>
              <a:gd name="connsiteX77" fmla="*/ 3430805 w 9662615"/>
              <a:gd name="connsiteY77" fmla="*/ 1542521 h 1583140"/>
              <a:gd name="connsiteX78" fmla="*/ 3292707 w 9662615"/>
              <a:gd name="connsiteY78" fmla="*/ 1520490 h 1583140"/>
              <a:gd name="connsiteX79" fmla="*/ 3187872 w 9662615"/>
              <a:gd name="connsiteY79" fmla="*/ 1519991 h 1583140"/>
              <a:gd name="connsiteX80" fmla="*/ 3148026 w 9662615"/>
              <a:gd name="connsiteY80" fmla="*/ 1524777 h 1583140"/>
              <a:gd name="connsiteX81" fmla="*/ 3092394 w 9662615"/>
              <a:gd name="connsiteY81" fmla="*/ 1528115 h 1583140"/>
              <a:gd name="connsiteX82" fmla="*/ 2994200 w 9662615"/>
              <a:gd name="connsiteY82" fmla="*/ 1537857 h 1583140"/>
              <a:gd name="connsiteX83" fmla="*/ 2862301 w 9662615"/>
              <a:gd name="connsiteY83" fmla="*/ 1544250 h 1583140"/>
              <a:gd name="connsiteX84" fmla="*/ 2766335 w 9662615"/>
              <a:gd name="connsiteY84" fmla="*/ 1527662 h 1583140"/>
              <a:gd name="connsiteX85" fmla="*/ 2757836 w 9662615"/>
              <a:gd name="connsiteY85" fmla="*/ 1531371 h 1583140"/>
              <a:gd name="connsiteX86" fmla="*/ 2691555 w 9662615"/>
              <a:gd name="connsiteY86" fmla="*/ 1530283 h 1583140"/>
              <a:gd name="connsiteX87" fmla="*/ 2491676 w 9662615"/>
              <a:gd name="connsiteY87" fmla="*/ 1500859 h 1583140"/>
              <a:gd name="connsiteX88" fmla="*/ 2378036 w 9662615"/>
              <a:gd name="connsiteY88" fmla="*/ 1520645 h 1583140"/>
              <a:gd name="connsiteX89" fmla="*/ 2284269 w 9662615"/>
              <a:gd name="connsiteY89" fmla="*/ 1503068 h 1583140"/>
              <a:gd name="connsiteX90" fmla="*/ 2207104 w 9662615"/>
              <a:gd name="connsiteY90" fmla="*/ 1508888 h 1583140"/>
              <a:gd name="connsiteX91" fmla="*/ 2149226 w 9662615"/>
              <a:gd name="connsiteY91" fmla="*/ 1523409 h 1583140"/>
              <a:gd name="connsiteX92" fmla="*/ 2084783 w 9662615"/>
              <a:gd name="connsiteY92" fmla="*/ 1524245 h 1583140"/>
              <a:gd name="connsiteX93" fmla="*/ 2070075 w 9662615"/>
              <a:gd name="connsiteY93" fmla="*/ 1511285 h 1583140"/>
              <a:gd name="connsiteX94" fmla="*/ 2001057 w 9662615"/>
              <a:gd name="connsiteY94" fmla="*/ 1516449 h 1583140"/>
              <a:gd name="connsiteX95" fmla="*/ 1896330 w 9662615"/>
              <a:gd name="connsiteY95" fmla="*/ 1525725 h 1583140"/>
              <a:gd name="connsiteX96" fmla="*/ 1835994 w 9662615"/>
              <a:gd name="connsiteY96" fmla="*/ 1527678 h 1583140"/>
              <a:gd name="connsiteX97" fmla="*/ 1671119 w 9662615"/>
              <a:gd name="connsiteY97" fmla="*/ 1536701 h 1583140"/>
              <a:gd name="connsiteX98" fmla="*/ 1601337 w 9662615"/>
              <a:gd name="connsiteY98" fmla="*/ 1548552 h 1583140"/>
              <a:gd name="connsiteX99" fmla="*/ 1407755 w 9662615"/>
              <a:gd name="connsiteY99" fmla="*/ 1571444 h 1583140"/>
              <a:gd name="connsiteX100" fmla="*/ 1271994 w 9662615"/>
              <a:gd name="connsiteY100" fmla="*/ 1579471 h 1583140"/>
              <a:gd name="connsiteX101" fmla="*/ 1249226 w 9662615"/>
              <a:gd name="connsiteY101" fmla="*/ 1583140 h 1583140"/>
              <a:gd name="connsiteX102" fmla="*/ 1217719 w 9662615"/>
              <a:gd name="connsiteY102" fmla="*/ 1580863 h 1583140"/>
              <a:gd name="connsiteX103" fmla="*/ 1091432 w 9662615"/>
              <a:gd name="connsiteY103" fmla="*/ 1571003 h 1583140"/>
              <a:gd name="connsiteX104" fmla="*/ 992039 w 9662615"/>
              <a:gd name="connsiteY104" fmla="*/ 1556662 h 1583140"/>
              <a:gd name="connsiteX105" fmla="*/ 868264 w 9662615"/>
              <a:gd name="connsiteY105" fmla="*/ 1566392 h 1583140"/>
              <a:gd name="connsiteX106" fmla="*/ 792765 w 9662615"/>
              <a:gd name="connsiteY106" fmla="*/ 1563102 h 1583140"/>
              <a:gd name="connsiteX107" fmla="*/ 669055 w 9662615"/>
              <a:gd name="connsiteY107" fmla="*/ 1543638 h 1583140"/>
              <a:gd name="connsiteX108" fmla="*/ 506152 w 9662615"/>
              <a:gd name="connsiteY108" fmla="*/ 1549124 h 1583140"/>
              <a:gd name="connsiteX109" fmla="*/ 472797 w 9662615"/>
              <a:gd name="connsiteY109" fmla="*/ 1568904 h 1583140"/>
              <a:gd name="connsiteX110" fmla="*/ 427864 w 9662615"/>
              <a:gd name="connsiteY110" fmla="*/ 1580848 h 1583140"/>
              <a:gd name="connsiteX111" fmla="*/ 408381 w 9662615"/>
              <a:gd name="connsiteY111" fmla="*/ 1552940 h 1583140"/>
              <a:gd name="connsiteX112" fmla="*/ 267163 w 9662615"/>
              <a:gd name="connsiteY112" fmla="*/ 1531913 h 1583140"/>
              <a:gd name="connsiteX113" fmla="*/ 196644 w 9662615"/>
              <a:gd name="connsiteY113" fmla="*/ 1524565 h 1583140"/>
              <a:gd name="connsiteX114" fmla="*/ 86819 w 9662615"/>
              <a:gd name="connsiteY114" fmla="*/ 1519517 h 1583140"/>
              <a:gd name="connsiteX115" fmla="*/ 53369 w 9662615"/>
              <a:gd name="connsiteY115" fmla="*/ 1516853 h 1583140"/>
              <a:gd name="connsiteX116" fmla="*/ 2359 w 9662615"/>
              <a:gd name="connsiteY116" fmla="*/ 1515247 h 1583140"/>
              <a:gd name="connsiteX117" fmla="*/ 0 w 9662615"/>
              <a:gd name="connsiteY117" fmla="*/ 1514932 h 1583140"/>
              <a:gd name="connsiteX118" fmla="*/ 0 w 9662615"/>
              <a:gd name="connsiteY118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26260 w 9662615"/>
              <a:gd name="connsiteY5" fmla="*/ 1277155 h 1583140"/>
              <a:gd name="connsiteX6" fmla="*/ 9144767 w 9662615"/>
              <a:gd name="connsiteY6" fmla="*/ 1264120 h 1583140"/>
              <a:gd name="connsiteX7" fmla="*/ 8976400 w 9662615"/>
              <a:gd name="connsiteY7" fmla="*/ 1326661 h 1583140"/>
              <a:gd name="connsiteX8" fmla="*/ 8828711 w 9662615"/>
              <a:gd name="connsiteY8" fmla="*/ 1346394 h 1583140"/>
              <a:gd name="connsiteX9" fmla="*/ 8695953 w 9662615"/>
              <a:gd name="connsiteY9" fmla="*/ 1346784 h 1583140"/>
              <a:gd name="connsiteX10" fmla="*/ 8652191 w 9662615"/>
              <a:gd name="connsiteY10" fmla="*/ 1345903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16849 w 9662615"/>
              <a:gd name="connsiteY13" fmla="*/ 1367085 h 1583140"/>
              <a:gd name="connsiteX14" fmla="*/ 8278355 w 9662615"/>
              <a:gd name="connsiteY14" fmla="*/ 1386569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087910 w 9662615"/>
              <a:gd name="connsiteY17" fmla="*/ 1386449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215220 w 9662615"/>
              <a:gd name="connsiteY23" fmla="*/ 1397856 h 1583140"/>
              <a:gd name="connsiteX24" fmla="*/ 7082147 w 9662615"/>
              <a:gd name="connsiteY24" fmla="*/ 1406113 h 1583140"/>
              <a:gd name="connsiteX25" fmla="*/ 6987129 w 9662615"/>
              <a:gd name="connsiteY25" fmla="*/ 1404834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45752 w 9662615"/>
              <a:gd name="connsiteY47" fmla="*/ 1520612 h 1583140"/>
              <a:gd name="connsiteX48" fmla="*/ 5177807 w 9662615"/>
              <a:gd name="connsiteY48" fmla="*/ 1526802 h 1583140"/>
              <a:gd name="connsiteX49" fmla="*/ 5113910 w 9662615"/>
              <a:gd name="connsiteY49" fmla="*/ 1533205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929254 w 9662615"/>
              <a:gd name="connsiteY54" fmla="*/ 1563452 h 1583140"/>
              <a:gd name="connsiteX55" fmla="*/ 4871726 w 9662615"/>
              <a:gd name="connsiteY55" fmla="*/ 1570584 h 1583140"/>
              <a:gd name="connsiteX56" fmla="*/ 4843267 w 9662615"/>
              <a:gd name="connsiteY56" fmla="*/ 1561459 h 1583140"/>
              <a:gd name="connsiteX57" fmla="*/ 4821058 w 9662615"/>
              <a:gd name="connsiteY57" fmla="*/ 1553078 h 1583140"/>
              <a:gd name="connsiteX58" fmla="*/ 4791466 w 9662615"/>
              <a:gd name="connsiteY58" fmla="*/ 1561324 h 1583140"/>
              <a:gd name="connsiteX59" fmla="*/ 4784247 w 9662615"/>
              <a:gd name="connsiteY59" fmla="*/ 1562342 h 1583140"/>
              <a:gd name="connsiteX60" fmla="*/ 4739309 w 9662615"/>
              <a:gd name="connsiteY60" fmla="*/ 1553948 h 1583140"/>
              <a:gd name="connsiteX61" fmla="*/ 4697562 w 9662615"/>
              <a:gd name="connsiteY61" fmla="*/ 1551206 h 1583140"/>
              <a:gd name="connsiteX62" fmla="*/ 4650737 w 9662615"/>
              <a:gd name="connsiteY62" fmla="*/ 1537381 h 1583140"/>
              <a:gd name="connsiteX63" fmla="*/ 4583150 w 9662615"/>
              <a:gd name="connsiteY63" fmla="*/ 1529064 h 1583140"/>
              <a:gd name="connsiteX64" fmla="*/ 4521734 w 9662615"/>
              <a:gd name="connsiteY64" fmla="*/ 1529359 h 1583140"/>
              <a:gd name="connsiteX65" fmla="*/ 4382398 w 9662615"/>
              <a:gd name="connsiteY65" fmla="*/ 1534108 h 1583140"/>
              <a:gd name="connsiteX66" fmla="*/ 4221826 w 9662615"/>
              <a:gd name="connsiteY66" fmla="*/ 1500972 h 1583140"/>
              <a:gd name="connsiteX67" fmla="*/ 4096601 w 9662615"/>
              <a:gd name="connsiteY67" fmla="*/ 1521563 h 1583140"/>
              <a:gd name="connsiteX68" fmla="*/ 4002441 w 9662615"/>
              <a:gd name="connsiteY68" fmla="*/ 1528912 h 1583140"/>
              <a:gd name="connsiteX69" fmla="*/ 3833906 w 9662615"/>
              <a:gd name="connsiteY69" fmla="*/ 1516637 h 1583140"/>
              <a:gd name="connsiteX70" fmla="*/ 3763845 w 9662615"/>
              <a:gd name="connsiteY70" fmla="*/ 1501782 h 1583140"/>
              <a:gd name="connsiteX71" fmla="*/ 3641778 w 9662615"/>
              <a:gd name="connsiteY71" fmla="*/ 1505446 h 1583140"/>
              <a:gd name="connsiteX72" fmla="*/ 3565233 w 9662615"/>
              <a:gd name="connsiteY72" fmla="*/ 1515122 h 1583140"/>
              <a:gd name="connsiteX73" fmla="*/ 3560267 w 9662615"/>
              <a:gd name="connsiteY73" fmla="*/ 1516288 h 1583140"/>
              <a:gd name="connsiteX74" fmla="*/ 3540258 w 9662615"/>
              <a:gd name="connsiteY74" fmla="*/ 1516976 h 1583140"/>
              <a:gd name="connsiteX75" fmla="*/ 3534780 w 9662615"/>
              <a:gd name="connsiteY75" fmla="*/ 1522141 h 1583140"/>
              <a:gd name="connsiteX76" fmla="*/ 3504783 w 9662615"/>
              <a:gd name="connsiteY76" fmla="*/ 1526739 h 1583140"/>
              <a:gd name="connsiteX77" fmla="*/ 3430805 w 9662615"/>
              <a:gd name="connsiteY77" fmla="*/ 1542521 h 1583140"/>
              <a:gd name="connsiteX78" fmla="*/ 3292707 w 9662615"/>
              <a:gd name="connsiteY78" fmla="*/ 1520490 h 1583140"/>
              <a:gd name="connsiteX79" fmla="*/ 3187872 w 9662615"/>
              <a:gd name="connsiteY79" fmla="*/ 1519991 h 1583140"/>
              <a:gd name="connsiteX80" fmla="*/ 3148026 w 9662615"/>
              <a:gd name="connsiteY80" fmla="*/ 1524777 h 1583140"/>
              <a:gd name="connsiteX81" fmla="*/ 3092394 w 9662615"/>
              <a:gd name="connsiteY81" fmla="*/ 1528115 h 1583140"/>
              <a:gd name="connsiteX82" fmla="*/ 2994200 w 9662615"/>
              <a:gd name="connsiteY82" fmla="*/ 1537857 h 1583140"/>
              <a:gd name="connsiteX83" fmla="*/ 2862301 w 9662615"/>
              <a:gd name="connsiteY83" fmla="*/ 1544250 h 1583140"/>
              <a:gd name="connsiteX84" fmla="*/ 2766335 w 9662615"/>
              <a:gd name="connsiteY84" fmla="*/ 1527662 h 1583140"/>
              <a:gd name="connsiteX85" fmla="*/ 2757836 w 9662615"/>
              <a:gd name="connsiteY85" fmla="*/ 1531371 h 1583140"/>
              <a:gd name="connsiteX86" fmla="*/ 2691555 w 9662615"/>
              <a:gd name="connsiteY86" fmla="*/ 1530283 h 1583140"/>
              <a:gd name="connsiteX87" fmla="*/ 2491676 w 9662615"/>
              <a:gd name="connsiteY87" fmla="*/ 1500859 h 1583140"/>
              <a:gd name="connsiteX88" fmla="*/ 2378036 w 9662615"/>
              <a:gd name="connsiteY88" fmla="*/ 1520645 h 1583140"/>
              <a:gd name="connsiteX89" fmla="*/ 2284269 w 9662615"/>
              <a:gd name="connsiteY89" fmla="*/ 1503068 h 1583140"/>
              <a:gd name="connsiteX90" fmla="*/ 2207104 w 9662615"/>
              <a:gd name="connsiteY90" fmla="*/ 1508888 h 1583140"/>
              <a:gd name="connsiteX91" fmla="*/ 2149226 w 9662615"/>
              <a:gd name="connsiteY91" fmla="*/ 1523409 h 1583140"/>
              <a:gd name="connsiteX92" fmla="*/ 2084783 w 9662615"/>
              <a:gd name="connsiteY92" fmla="*/ 1524245 h 1583140"/>
              <a:gd name="connsiteX93" fmla="*/ 2070075 w 9662615"/>
              <a:gd name="connsiteY93" fmla="*/ 1511285 h 1583140"/>
              <a:gd name="connsiteX94" fmla="*/ 2001057 w 9662615"/>
              <a:gd name="connsiteY94" fmla="*/ 1516449 h 1583140"/>
              <a:gd name="connsiteX95" fmla="*/ 1896330 w 9662615"/>
              <a:gd name="connsiteY95" fmla="*/ 1525725 h 1583140"/>
              <a:gd name="connsiteX96" fmla="*/ 1835994 w 9662615"/>
              <a:gd name="connsiteY96" fmla="*/ 1527678 h 1583140"/>
              <a:gd name="connsiteX97" fmla="*/ 1671119 w 9662615"/>
              <a:gd name="connsiteY97" fmla="*/ 1536701 h 1583140"/>
              <a:gd name="connsiteX98" fmla="*/ 1601337 w 9662615"/>
              <a:gd name="connsiteY98" fmla="*/ 1548552 h 1583140"/>
              <a:gd name="connsiteX99" fmla="*/ 1407755 w 9662615"/>
              <a:gd name="connsiteY99" fmla="*/ 1571444 h 1583140"/>
              <a:gd name="connsiteX100" fmla="*/ 1271994 w 9662615"/>
              <a:gd name="connsiteY100" fmla="*/ 1579471 h 1583140"/>
              <a:gd name="connsiteX101" fmla="*/ 1249226 w 9662615"/>
              <a:gd name="connsiteY101" fmla="*/ 1583140 h 1583140"/>
              <a:gd name="connsiteX102" fmla="*/ 1217719 w 9662615"/>
              <a:gd name="connsiteY102" fmla="*/ 1580863 h 1583140"/>
              <a:gd name="connsiteX103" fmla="*/ 1091432 w 9662615"/>
              <a:gd name="connsiteY103" fmla="*/ 1571003 h 1583140"/>
              <a:gd name="connsiteX104" fmla="*/ 992039 w 9662615"/>
              <a:gd name="connsiteY104" fmla="*/ 1556662 h 1583140"/>
              <a:gd name="connsiteX105" fmla="*/ 868264 w 9662615"/>
              <a:gd name="connsiteY105" fmla="*/ 1566392 h 1583140"/>
              <a:gd name="connsiteX106" fmla="*/ 792765 w 9662615"/>
              <a:gd name="connsiteY106" fmla="*/ 1563102 h 1583140"/>
              <a:gd name="connsiteX107" fmla="*/ 669055 w 9662615"/>
              <a:gd name="connsiteY107" fmla="*/ 1543638 h 1583140"/>
              <a:gd name="connsiteX108" fmla="*/ 506152 w 9662615"/>
              <a:gd name="connsiteY108" fmla="*/ 1549124 h 1583140"/>
              <a:gd name="connsiteX109" fmla="*/ 472797 w 9662615"/>
              <a:gd name="connsiteY109" fmla="*/ 1568904 h 1583140"/>
              <a:gd name="connsiteX110" fmla="*/ 427864 w 9662615"/>
              <a:gd name="connsiteY110" fmla="*/ 1580848 h 1583140"/>
              <a:gd name="connsiteX111" fmla="*/ 408381 w 9662615"/>
              <a:gd name="connsiteY111" fmla="*/ 1552940 h 1583140"/>
              <a:gd name="connsiteX112" fmla="*/ 267163 w 9662615"/>
              <a:gd name="connsiteY112" fmla="*/ 1531913 h 1583140"/>
              <a:gd name="connsiteX113" fmla="*/ 196644 w 9662615"/>
              <a:gd name="connsiteY113" fmla="*/ 1524565 h 1583140"/>
              <a:gd name="connsiteX114" fmla="*/ 86819 w 9662615"/>
              <a:gd name="connsiteY114" fmla="*/ 1519517 h 1583140"/>
              <a:gd name="connsiteX115" fmla="*/ 53369 w 9662615"/>
              <a:gd name="connsiteY115" fmla="*/ 1516853 h 1583140"/>
              <a:gd name="connsiteX116" fmla="*/ 2359 w 9662615"/>
              <a:gd name="connsiteY116" fmla="*/ 1515247 h 1583140"/>
              <a:gd name="connsiteX117" fmla="*/ 0 w 9662615"/>
              <a:gd name="connsiteY117" fmla="*/ 1514932 h 1583140"/>
              <a:gd name="connsiteX118" fmla="*/ 0 w 9662615"/>
              <a:gd name="connsiteY118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18664 w 9662615"/>
              <a:gd name="connsiteY3" fmla="*/ 1331789 h 1583140"/>
              <a:gd name="connsiteX4" fmla="*/ 9469546 w 9662615"/>
              <a:gd name="connsiteY4" fmla="*/ 1289837 h 1583140"/>
              <a:gd name="connsiteX5" fmla="*/ 9326260 w 9662615"/>
              <a:gd name="connsiteY5" fmla="*/ 1277155 h 1583140"/>
              <a:gd name="connsiteX6" fmla="*/ 9144767 w 9662615"/>
              <a:gd name="connsiteY6" fmla="*/ 1264120 h 1583140"/>
              <a:gd name="connsiteX7" fmla="*/ 8976400 w 9662615"/>
              <a:gd name="connsiteY7" fmla="*/ 1326661 h 1583140"/>
              <a:gd name="connsiteX8" fmla="*/ 8828711 w 9662615"/>
              <a:gd name="connsiteY8" fmla="*/ 1346394 h 1583140"/>
              <a:gd name="connsiteX9" fmla="*/ 8695953 w 9662615"/>
              <a:gd name="connsiteY9" fmla="*/ 1346784 h 1583140"/>
              <a:gd name="connsiteX10" fmla="*/ 8652191 w 9662615"/>
              <a:gd name="connsiteY10" fmla="*/ 1345903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16849 w 9662615"/>
              <a:gd name="connsiteY13" fmla="*/ 1367085 h 1583140"/>
              <a:gd name="connsiteX14" fmla="*/ 8278355 w 9662615"/>
              <a:gd name="connsiteY14" fmla="*/ 1386569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087910 w 9662615"/>
              <a:gd name="connsiteY17" fmla="*/ 1386449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215220 w 9662615"/>
              <a:gd name="connsiteY23" fmla="*/ 1397856 h 1583140"/>
              <a:gd name="connsiteX24" fmla="*/ 7082147 w 9662615"/>
              <a:gd name="connsiteY24" fmla="*/ 1406113 h 1583140"/>
              <a:gd name="connsiteX25" fmla="*/ 6987129 w 9662615"/>
              <a:gd name="connsiteY25" fmla="*/ 1404834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45752 w 9662615"/>
              <a:gd name="connsiteY47" fmla="*/ 1520612 h 1583140"/>
              <a:gd name="connsiteX48" fmla="*/ 5177807 w 9662615"/>
              <a:gd name="connsiteY48" fmla="*/ 1526802 h 1583140"/>
              <a:gd name="connsiteX49" fmla="*/ 5113910 w 9662615"/>
              <a:gd name="connsiteY49" fmla="*/ 1533205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929254 w 9662615"/>
              <a:gd name="connsiteY54" fmla="*/ 1563452 h 1583140"/>
              <a:gd name="connsiteX55" fmla="*/ 4871726 w 9662615"/>
              <a:gd name="connsiteY55" fmla="*/ 1570584 h 1583140"/>
              <a:gd name="connsiteX56" fmla="*/ 4843267 w 9662615"/>
              <a:gd name="connsiteY56" fmla="*/ 1561459 h 1583140"/>
              <a:gd name="connsiteX57" fmla="*/ 4821058 w 9662615"/>
              <a:gd name="connsiteY57" fmla="*/ 1553078 h 1583140"/>
              <a:gd name="connsiteX58" fmla="*/ 4791466 w 9662615"/>
              <a:gd name="connsiteY58" fmla="*/ 1561324 h 1583140"/>
              <a:gd name="connsiteX59" fmla="*/ 4784247 w 9662615"/>
              <a:gd name="connsiteY59" fmla="*/ 1562342 h 1583140"/>
              <a:gd name="connsiteX60" fmla="*/ 4739309 w 9662615"/>
              <a:gd name="connsiteY60" fmla="*/ 1553948 h 1583140"/>
              <a:gd name="connsiteX61" fmla="*/ 4697562 w 9662615"/>
              <a:gd name="connsiteY61" fmla="*/ 1551206 h 1583140"/>
              <a:gd name="connsiteX62" fmla="*/ 4650737 w 9662615"/>
              <a:gd name="connsiteY62" fmla="*/ 1537381 h 1583140"/>
              <a:gd name="connsiteX63" fmla="*/ 4583150 w 9662615"/>
              <a:gd name="connsiteY63" fmla="*/ 1529064 h 1583140"/>
              <a:gd name="connsiteX64" fmla="*/ 4521734 w 9662615"/>
              <a:gd name="connsiteY64" fmla="*/ 1529359 h 1583140"/>
              <a:gd name="connsiteX65" fmla="*/ 4382398 w 9662615"/>
              <a:gd name="connsiteY65" fmla="*/ 1534108 h 1583140"/>
              <a:gd name="connsiteX66" fmla="*/ 4221826 w 9662615"/>
              <a:gd name="connsiteY66" fmla="*/ 1500972 h 1583140"/>
              <a:gd name="connsiteX67" fmla="*/ 4096601 w 9662615"/>
              <a:gd name="connsiteY67" fmla="*/ 1521563 h 1583140"/>
              <a:gd name="connsiteX68" fmla="*/ 4002441 w 9662615"/>
              <a:gd name="connsiteY68" fmla="*/ 1528912 h 1583140"/>
              <a:gd name="connsiteX69" fmla="*/ 3833906 w 9662615"/>
              <a:gd name="connsiteY69" fmla="*/ 1516637 h 1583140"/>
              <a:gd name="connsiteX70" fmla="*/ 3763845 w 9662615"/>
              <a:gd name="connsiteY70" fmla="*/ 1501782 h 1583140"/>
              <a:gd name="connsiteX71" fmla="*/ 3641778 w 9662615"/>
              <a:gd name="connsiteY71" fmla="*/ 1505446 h 1583140"/>
              <a:gd name="connsiteX72" fmla="*/ 3565233 w 9662615"/>
              <a:gd name="connsiteY72" fmla="*/ 1515122 h 1583140"/>
              <a:gd name="connsiteX73" fmla="*/ 3560267 w 9662615"/>
              <a:gd name="connsiteY73" fmla="*/ 1516288 h 1583140"/>
              <a:gd name="connsiteX74" fmla="*/ 3540258 w 9662615"/>
              <a:gd name="connsiteY74" fmla="*/ 1516976 h 1583140"/>
              <a:gd name="connsiteX75" fmla="*/ 3534780 w 9662615"/>
              <a:gd name="connsiteY75" fmla="*/ 1522141 h 1583140"/>
              <a:gd name="connsiteX76" fmla="*/ 3504783 w 9662615"/>
              <a:gd name="connsiteY76" fmla="*/ 1526739 h 1583140"/>
              <a:gd name="connsiteX77" fmla="*/ 3430805 w 9662615"/>
              <a:gd name="connsiteY77" fmla="*/ 1542521 h 1583140"/>
              <a:gd name="connsiteX78" fmla="*/ 3292707 w 9662615"/>
              <a:gd name="connsiteY78" fmla="*/ 1520490 h 1583140"/>
              <a:gd name="connsiteX79" fmla="*/ 3187872 w 9662615"/>
              <a:gd name="connsiteY79" fmla="*/ 1519991 h 1583140"/>
              <a:gd name="connsiteX80" fmla="*/ 3148026 w 9662615"/>
              <a:gd name="connsiteY80" fmla="*/ 1524777 h 1583140"/>
              <a:gd name="connsiteX81" fmla="*/ 3092394 w 9662615"/>
              <a:gd name="connsiteY81" fmla="*/ 1528115 h 1583140"/>
              <a:gd name="connsiteX82" fmla="*/ 2994200 w 9662615"/>
              <a:gd name="connsiteY82" fmla="*/ 1537857 h 1583140"/>
              <a:gd name="connsiteX83" fmla="*/ 2862301 w 9662615"/>
              <a:gd name="connsiteY83" fmla="*/ 1544250 h 1583140"/>
              <a:gd name="connsiteX84" fmla="*/ 2766335 w 9662615"/>
              <a:gd name="connsiteY84" fmla="*/ 1527662 h 1583140"/>
              <a:gd name="connsiteX85" fmla="*/ 2757836 w 9662615"/>
              <a:gd name="connsiteY85" fmla="*/ 1531371 h 1583140"/>
              <a:gd name="connsiteX86" fmla="*/ 2691555 w 9662615"/>
              <a:gd name="connsiteY86" fmla="*/ 1530283 h 1583140"/>
              <a:gd name="connsiteX87" fmla="*/ 2491676 w 9662615"/>
              <a:gd name="connsiteY87" fmla="*/ 1500859 h 1583140"/>
              <a:gd name="connsiteX88" fmla="*/ 2378036 w 9662615"/>
              <a:gd name="connsiteY88" fmla="*/ 1520645 h 1583140"/>
              <a:gd name="connsiteX89" fmla="*/ 2284269 w 9662615"/>
              <a:gd name="connsiteY89" fmla="*/ 1503068 h 1583140"/>
              <a:gd name="connsiteX90" fmla="*/ 2207104 w 9662615"/>
              <a:gd name="connsiteY90" fmla="*/ 1508888 h 1583140"/>
              <a:gd name="connsiteX91" fmla="*/ 2149226 w 9662615"/>
              <a:gd name="connsiteY91" fmla="*/ 1523409 h 1583140"/>
              <a:gd name="connsiteX92" fmla="*/ 2084783 w 9662615"/>
              <a:gd name="connsiteY92" fmla="*/ 1524245 h 1583140"/>
              <a:gd name="connsiteX93" fmla="*/ 2070075 w 9662615"/>
              <a:gd name="connsiteY93" fmla="*/ 1511285 h 1583140"/>
              <a:gd name="connsiteX94" fmla="*/ 2001057 w 9662615"/>
              <a:gd name="connsiteY94" fmla="*/ 1516449 h 1583140"/>
              <a:gd name="connsiteX95" fmla="*/ 1896330 w 9662615"/>
              <a:gd name="connsiteY95" fmla="*/ 1525725 h 1583140"/>
              <a:gd name="connsiteX96" fmla="*/ 1835994 w 9662615"/>
              <a:gd name="connsiteY96" fmla="*/ 1527678 h 1583140"/>
              <a:gd name="connsiteX97" fmla="*/ 1671119 w 9662615"/>
              <a:gd name="connsiteY97" fmla="*/ 1536701 h 1583140"/>
              <a:gd name="connsiteX98" fmla="*/ 1601337 w 9662615"/>
              <a:gd name="connsiteY98" fmla="*/ 1548552 h 1583140"/>
              <a:gd name="connsiteX99" fmla="*/ 1407755 w 9662615"/>
              <a:gd name="connsiteY99" fmla="*/ 1571444 h 1583140"/>
              <a:gd name="connsiteX100" fmla="*/ 1271994 w 9662615"/>
              <a:gd name="connsiteY100" fmla="*/ 1579471 h 1583140"/>
              <a:gd name="connsiteX101" fmla="*/ 1249226 w 9662615"/>
              <a:gd name="connsiteY101" fmla="*/ 1583140 h 1583140"/>
              <a:gd name="connsiteX102" fmla="*/ 1217719 w 9662615"/>
              <a:gd name="connsiteY102" fmla="*/ 1580863 h 1583140"/>
              <a:gd name="connsiteX103" fmla="*/ 1091432 w 9662615"/>
              <a:gd name="connsiteY103" fmla="*/ 1571003 h 1583140"/>
              <a:gd name="connsiteX104" fmla="*/ 992039 w 9662615"/>
              <a:gd name="connsiteY104" fmla="*/ 1556662 h 1583140"/>
              <a:gd name="connsiteX105" fmla="*/ 868264 w 9662615"/>
              <a:gd name="connsiteY105" fmla="*/ 1566392 h 1583140"/>
              <a:gd name="connsiteX106" fmla="*/ 792765 w 9662615"/>
              <a:gd name="connsiteY106" fmla="*/ 1563102 h 1583140"/>
              <a:gd name="connsiteX107" fmla="*/ 669055 w 9662615"/>
              <a:gd name="connsiteY107" fmla="*/ 1543638 h 1583140"/>
              <a:gd name="connsiteX108" fmla="*/ 506152 w 9662615"/>
              <a:gd name="connsiteY108" fmla="*/ 1549124 h 1583140"/>
              <a:gd name="connsiteX109" fmla="*/ 472797 w 9662615"/>
              <a:gd name="connsiteY109" fmla="*/ 1568904 h 1583140"/>
              <a:gd name="connsiteX110" fmla="*/ 427864 w 9662615"/>
              <a:gd name="connsiteY110" fmla="*/ 1580848 h 1583140"/>
              <a:gd name="connsiteX111" fmla="*/ 408381 w 9662615"/>
              <a:gd name="connsiteY111" fmla="*/ 1552940 h 1583140"/>
              <a:gd name="connsiteX112" fmla="*/ 267163 w 9662615"/>
              <a:gd name="connsiteY112" fmla="*/ 1531913 h 1583140"/>
              <a:gd name="connsiteX113" fmla="*/ 196644 w 9662615"/>
              <a:gd name="connsiteY113" fmla="*/ 1524565 h 1583140"/>
              <a:gd name="connsiteX114" fmla="*/ 86819 w 9662615"/>
              <a:gd name="connsiteY114" fmla="*/ 1519517 h 1583140"/>
              <a:gd name="connsiteX115" fmla="*/ 53369 w 9662615"/>
              <a:gd name="connsiteY115" fmla="*/ 1516853 h 1583140"/>
              <a:gd name="connsiteX116" fmla="*/ 2359 w 9662615"/>
              <a:gd name="connsiteY116" fmla="*/ 1515247 h 1583140"/>
              <a:gd name="connsiteX117" fmla="*/ 0 w 9662615"/>
              <a:gd name="connsiteY117" fmla="*/ 1514932 h 1583140"/>
              <a:gd name="connsiteX118" fmla="*/ 0 w 9662615"/>
              <a:gd name="connsiteY118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551077 w 9662615"/>
              <a:gd name="connsiteY3" fmla="*/ 1292033 h 1583140"/>
              <a:gd name="connsiteX4" fmla="*/ 9469546 w 9662615"/>
              <a:gd name="connsiteY4" fmla="*/ 1289837 h 1583140"/>
              <a:gd name="connsiteX5" fmla="*/ 9326260 w 9662615"/>
              <a:gd name="connsiteY5" fmla="*/ 1277155 h 1583140"/>
              <a:gd name="connsiteX6" fmla="*/ 9144767 w 9662615"/>
              <a:gd name="connsiteY6" fmla="*/ 1264120 h 1583140"/>
              <a:gd name="connsiteX7" fmla="*/ 8976400 w 9662615"/>
              <a:gd name="connsiteY7" fmla="*/ 1326661 h 1583140"/>
              <a:gd name="connsiteX8" fmla="*/ 8828711 w 9662615"/>
              <a:gd name="connsiteY8" fmla="*/ 1346394 h 1583140"/>
              <a:gd name="connsiteX9" fmla="*/ 8695953 w 9662615"/>
              <a:gd name="connsiteY9" fmla="*/ 1346784 h 1583140"/>
              <a:gd name="connsiteX10" fmla="*/ 8652191 w 9662615"/>
              <a:gd name="connsiteY10" fmla="*/ 1345903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16849 w 9662615"/>
              <a:gd name="connsiteY13" fmla="*/ 1367085 h 1583140"/>
              <a:gd name="connsiteX14" fmla="*/ 8278355 w 9662615"/>
              <a:gd name="connsiteY14" fmla="*/ 1386569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087910 w 9662615"/>
              <a:gd name="connsiteY17" fmla="*/ 1386449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215220 w 9662615"/>
              <a:gd name="connsiteY23" fmla="*/ 1397856 h 1583140"/>
              <a:gd name="connsiteX24" fmla="*/ 7082147 w 9662615"/>
              <a:gd name="connsiteY24" fmla="*/ 1406113 h 1583140"/>
              <a:gd name="connsiteX25" fmla="*/ 6987129 w 9662615"/>
              <a:gd name="connsiteY25" fmla="*/ 1404834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45752 w 9662615"/>
              <a:gd name="connsiteY47" fmla="*/ 1520612 h 1583140"/>
              <a:gd name="connsiteX48" fmla="*/ 5177807 w 9662615"/>
              <a:gd name="connsiteY48" fmla="*/ 1526802 h 1583140"/>
              <a:gd name="connsiteX49" fmla="*/ 5113910 w 9662615"/>
              <a:gd name="connsiteY49" fmla="*/ 1533205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929254 w 9662615"/>
              <a:gd name="connsiteY54" fmla="*/ 1563452 h 1583140"/>
              <a:gd name="connsiteX55" fmla="*/ 4871726 w 9662615"/>
              <a:gd name="connsiteY55" fmla="*/ 1570584 h 1583140"/>
              <a:gd name="connsiteX56" fmla="*/ 4843267 w 9662615"/>
              <a:gd name="connsiteY56" fmla="*/ 1561459 h 1583140"/>
              <a:gd name="connsiteX57" fmla="*/ 4821058 w 9662615"/>
              <a:gd name="connsiteY57" fmla="*/ 1553078 h 1583140"/>
              <a:gd name="connsiteX58" fmla="*/ 4791466 w 9662615"/>
              <a:gd name="connsiteY58" fmla="*/ 1561324 h 1583140"/>
              <a:gd name="connsiteX59" fmla="*/ 4784247 w 9662615"/>
              <a:gd name="connsiteY59" fmla="*/ 1562342 h 1583140"/>
              <a:gd name="connsiteX60" fmla="*/ 4739309 w 9662615"/>
              <a:gd name="connsiteY60" fmla="*/ 1553948 h 1583140"/>
              <a:gd name="connsiteX61" fmla="*/ 4697562 w 9662615"/>
              <a:gd name="connsiteY61" fmla="*/ 1551206 h 1583140"/>
              <a:gd name="connsiteX62" fmla="*/ 4650737 w 9662615"/>
              <a:gd name="connsiteY62" fmla="*/ 1537381 h 1583140"/>
              <a:gd name="connsiteX63" fmla="*/ 4583150 w 9662615"/>
              <a:gd name="connsiteY63" fmla="*/ 1529064 h 1583140"/>
              <a:gd name="connsiteX64" fmla="*/ 4521734 w 9662615"/>
              <a:gd name="connsiteY64" fmla="*/ 1529359 h 1583140"/>
              <a:gd name="connsiteX65" fmla="*/ 4382398 w 9662615"/>
              <a:gd name="connsiteY65" fmla="*/ 1534108 h 1583140"/>
              <a:gd name="connsiteX66" fmla="*/ 4221826 w 9662615"/>
              <a:gd name="connsiteY66" fmla="*/ 1500972 h 1583140"/>
              <a:gd name="connsiteX67" fmla="*/ 4096601 w 9662615"/>
              <a:gd name="connsiteY67" fmla="*/ 1521563 h 1583140"/>
              <a:gd name="connsiteX68" fmla="*/ 4002441 w 9662615"/>
              <a:gd name="connsiteY68" fmla="*/ 1528912 h 1583140"/>
              <a:gd name="connsiteX69" fmla="*/ 3833906 w 9662615"/>
              <a:gd name="connsiteY69" fmla="*/ 1516637 h 1583140"/>
              <a:gd name="connsiteX70" fmla="*/ 3763845 w 9662615"/>
              <a:gd name="connsiteY70" fmla="*/ 1501782 h 1583140"/>
              <a:gd name="connsiteX71" fmla="*/ 3641778 w 9662615"/>
              <a:gd name="connsiteY71" fmla="*/ 1505446 h 1583140"/>
              <a:gd name="connsiteX72" fmla="*/ 3565233 w 9662615"/>
              <a:gd name="connsiteY72" fmla="*/ 1515122 h 1583140"/>
              <a:gd name="connsiteX73" fmla="*/ 3560267 w 9662615"/>
              <a:gd name="connsiteY73" fmla="*/ 1516288 h 1583140"/>
              <a:gd name="connsiteX74" fmla="*/ 3540258 w 9662615"/>
              <a:gd name="connsiteY74" fmla="*/ 1516976 h 1583140"/>
              <a:gd name="connsiteX75" fmla="*/ 3534780 w 9662615"/>
              <a:gd name="connsiteY75" fmla="*/ 1522141 h 1583140"/>
              <a:gd name="connsiteX76" fmla="*/ 3504783 w 9662615"/>
              <a:gd name="connsiteY76" fmla="*/ 1526739 h 1583140"/>
              <a:gd name="connsiteX77" fmla="*/ 3430805 w 9662615"/>
              <a:gd name="connsiteY77" fmla="*/ 1542521 h 1583140"/>
              <a:gd name="connsiteX78" fmla="*/ 3292707 w 9662615"/>
              <a:gd name="connsiteY78" fmla="*/ 1520490 h 1583140"/>
              <a:gd name="connsiteX79" fmla="*/ 3187872 w 9662615"/>
              <a:gd name="connsiteY79" fmla="*/ 1519991 h 1583140"/>
              <a:gd name="connsiteX80" fmla="*/ 3148026 w 9662615"/>
              <a:gd name="connsiteY80" fmla="*/ 1524777 h 1583140"/>
              <a:gd name="connsiteX81" fmla="*/ 3092394 w 9662615"/>
              <a:gd name="connsiteY81" fmla="*/ 1528115 h 1583140"/>
              <a:gd name="connsiteX82" fmla="*/ 2994200 w 9662615"/>
              <a:gd name="connsiteY82" fmla="*/ 1537857 h 1583140"/>
              <a:gd name="connsiteX83" fmla="*/ 2862301 w 9662615"/>
              <a:gd name="connsiteY83" fmla="*/ 1544250 h 1583140"/>
              <a:gd name="connsiteX84" fmla="*/ 2766335 w 9662615"/>
              <a:gd name="connsiteY84" fmla="*/ 1527662 h 1583140"/>
              <a:gd name="connsiteX85" fmla="*/ 2757836 w 9662615"/>
              <a:gd name="connsiteY85" fmla="*/ 1531371 h 1583140"/>
              <a:gd name="connsiteX86" fmla="*/ 2691555 w 9662615"/>
              <a:gd name="connsiteY86" fmla="*/ 1530283 h 1583140"/>
              <a:gd name="connsiteX87" fmla="*/ 2491676 w 9662615"/>
              <a:gd name="connsiteY87" fmla="*/ 1500859 h 1583140"/>
              <a:gd name="connsiteX88" fmla="*/ 2378036 w 9662615"/>
              <a:gd name="connsiteY88" fmla="*/ 1520645 h 1583140"/>
              <a:gd name="connsiteX89" fmla="*/ 2284269 w 9662615"/>
              <a:gd name="connsiteY89" fmla="*/ 1503068 h 1583140"/>
              <a:gd name="connsiteX90" fmla="*/ 2207104 w 9662615"/>
              <a:gd name="connsiteY90" fmla="*/ 1508888 h 1583140"/>
              <a:gd name="connsiteX91" fmla="*/ 2149226 w 9662615"/>
              <a:gd name="connsiteY91" fmla="*/ 1523409 h 1583140"/>
              <a:gd name="connsiteX92" fmla="*/ 2084783 w 9662615"/>
              <a:gd name="connsiteY92" fmla="*/ 1524245 h 1583140"/>
              <a:gd name="connsiteX93" fmla="*/ 2070075 w 9662615"/>
              <a:gd name="connsiteY93" fmla="*/ 1511285 h 1583140"/>
              <a:gd name="connsiteX94" fmla="*/ 2001057 w 9662615"/>
              <a:gd name="connsiteY94" fmla="*/ 1516449 h 1583140"/>
              <a:gd name="connsiteX95" fmla="*/ 1896330 w 9662615"/>
              <a:gd name="connsiteY95" fmla="*/ 1525725 h 1583140"/>
              <a:gd name="connsiteX96" fmla="*/ 1835994 w 9662615"/>
              <a:gd name="connsiteY96" fmla="*/ 1527678 h 1583140"/>
              <a:gd name="connsiteX97" fmla="*/ 1671119 w 9662615"/>
              <a:gd name="connsiteY97" fmla="*/ 1536701 h 1583140"/>
              <a:gd name="connsiteX98" fmla="*/ 1601337 w 9662615"/>
              <a:gd name="connsiteY98" fmla="*/ 1548552 h 1583140"/>
              <a:gd name="connsiteX99" fmla="*/ 1407755 w 9662615"/>
              <a:gd name="connsiteY99" fmla="*/ 1571444 h 1583140"/>
              <a:gd name="connsiteX100" fmla="*/ 1271994 w 9662615"/>
              <a:gd name="connsiteY100" fmla="*/ 1579471 h 1583140"/>
              <a:gd name="connsiteX101" fmla="*/ 1249226 w 9662615"/>
              <a:gd name="connsiteY101" fmla="*/ 1583140 h 1583140"/>
              <a:gd name="connsiteX102" fmla="*/ 1217719 w 9662615"/>
              <a:gd name="connsiteY102" fmla="*/ 1580863 h 1583140"/>
              <a:gd name="connsiteX103" fmla="*/ 1091432 w 9662615"/>
              <a:gd name="connsiteY103" fmla="*/ 1571003 h 1583140"/>
              <a:gd name="connsiteX104" fmla="*/ 992039 w 9662615"/>
              <a:gd name="connsiteY104" fmla="*/ 1556662 h 1583140"/>
              <a:gd name="connsiteX105" fmla="*/ 868264 w 9662615"/>
              <a:gd name="connsiteY105" fmla="*/ 1566392 h 1583140"/>
              <a:gd name="connsiteX106" fmla="*/ 792765 w 9662615"/>
              <a:gd name="connsiteY106" fmla="*/ 1563102 h 1583140"/>
              <a:gd name="connsiteX107" fmla="*/ 669055 w 9662615"/>
              <a:gd name="connsiteY107" fmla="*/ 1543638 h 1583140"/>
              <a:gd name="connsiteX108" fmla="*/ 506152 w 9662615"/>
              <a:gd name="connsiteY108" fmla="*/ 1549124 h 1583140"/>
              <a:gd name="connsiteX109" fmla="*/ 472797 w 9662615"/>
              <a:gd name="connsiteY109" fmla="*/ 1568904 h 1583140"/>
              <a:gd name="connsiteX110" fmla="*/ 427864 w 9662615"/>
              <a:gd name="connsiteY110" fmla="*/ 1580848 h 1583140"/>
              <a:gd name="connsiteX111" fmla="*/ 408381 w 9662615"/>
              <a:gd name="connsiteY111" fmla="*/ 1552940 h 1583140"/>
              <a:gd name="connsiteX112" fmla="*/ 267163 w 9662615"/>
              <a:gd name="connsiteY112" fmla="*/ 1531913 h 1583140"/>
              <a:gd name="connsiteX113" fmla="*/ 196644 w 9662615"/>
              <a:gd name="connsiteY113" fmla="*/ 1524565 h 1583140"/>
              <a:gd name="connsiteX114" fmla="*/ 86819 w 9662615"/>
              <a:gd name="connsiteY114" fmla="*/ 1519517 h 1583140"/>
              <a:gd name="connsiteX115" fmla="*/ 53369 w 9662615"/>
              <a:gd name="connsiteY115" fmla="*/ 1516853 h 1583140"/>
              <a:gd name="connsiteX116" fmla="*/ 2359 w 9662615"/>
              <a:gd name="connsiteY116" fmla="*/ 1515247 h 1583140"/>
              <a:gd name="connsiteX117" fmla="*/ 0 w 9662615"/>
              <a:gd name="connsiteY117" fmla="*/ 1514932 h 1583140"/>
              <a:gd name="connsiteX118" fmla="*/ 0 w 9662615"/>
              <a:gd name="connsiteY118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551077 w 9662615"/>
              <a:gd name="connsiteY3" fmla="*/ 1292033 h 1583140"/>
              <a:gd name="connsiteX4" fmla="*/ 9469546 w 9662615"/>
              <a:gd name="connsiteY4" fmla="*/ 1289837 h 1583140"/>
              <a:gd name="connsiteX5" fmla="*/ 9326260 w 9662615"/>
              <a:gd name="connsiteY5" fmla="*/ 1277155 h 1583140"/>
              <a:gd name="connsiteX6" fmla="*/ 9144767 w 9662615"/>
              <a:gd name="connsiteY6" fmla="*/ 1264120 h 1583140"/>
              <a:gd name="connsiteX7" fmla="*/ 8976400 w 9662615"/>
              <a:gd name="connsiteY7" fmla="*/ 1326661 h 1583140"/>
              <a:gd name="connsiteX8" fmla="*/ 8828711 w 9662615"/>
              <a:gd name="connsiteY8" fmla="*/ 1346394 h 1583140"/>
              <a:gd name="connsiteX9" fmla="*/ 8695953 w 9662615"/>
              <a:gd name="connsiteY9" fmla="*/ 1346784 h 1583140"/>
              <a:gd name="connsiteX10" fmla="*/ 8652191 w 9662615"/>
              <a:gd name="connsiteY10" fmla="*/ 1345903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16849 w 9662615"/>
              <a:gd name="connsiteY13" fmla="*/ 1367085 h 1583140"/>
              <a:gd name="connsiteX14" fmla="*/ 8278355 w 9662615"/>
              <a:gd name="connsiteY14" fmla="*/ 1386569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087910 w 9662615"/>
              <a:gd name="connsiteY17" fmla="*/ 1386449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215220 w 9662615"/>
              <a:gd name="connsiteY23" fmla="*/ 1397856 h 1583140"/>
              <a:gd name="connsiteX24" fmla="*/ 7082147 w 9662615"/>
              <a:gd name="connsiteY24" fmla="*/ 1406113 h 1583140"/>
              <a:gd name="connsiteX25" fmla="*/ 6987129 w 9662615"/>
              <a:gd name="connsiteY25" fmla="*/ 1404834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45752 w 9662615"/>
              <a:gd name="connsiteY47" fmla="*/ 1520612 h 1583140"/>
              <a:gd name="connsiteX48" fmla="*/ 5177807 w 9662615"/>
              <a:gd name="connsiteY48" fmla="*/ 1526802 h 1583140"/>
              <a:gd name="connsiteX49" fmla="*/ 5113910 w 9662615"/>
              <a:gd name="connsiteY49" fmla="*/ 1533205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871726 w 9662615"/>
              <a:gd name="connsiteY54" fmla="*/ 1570584 h 1583140"/>
              <a:gd name="connsiteX55" fmla="*/ 4843267 w 9662615"/>
              <a:gd name="connsiteY55" fmla="*/ 1561459 h 1583140"/>
              <a:gd name="connsiteX56" fmla="*/ 4821058 w 9662615"/>
              <a:gd name="connsiteY56" fmla="*/ 1553078 h 1583140"/>
              <a:gd name="connsiteX57" fmla="*/ 4791466 w 9662615"/>
              <a:gd name="connsiteY57" fmla="*/ 1561324 h 1583140"/>
              <a:gd name="connsiteX58" fmla="*/ 4784247 w 9662615"/>
              <a:gd name="connsiteY58" fmla="*/ 1562342 h 1583140"/>
              <a:gd name="connsiteX59" fmla="*/ 4739309 w 9662615"/>
              <a:gd name="connsiteY59" fmla="*/ 1553948 h 1583140"/>
              <a:gd name="connsiteX60" fmla="*/ 4697562 w 9662615"/>
              <a:gd name="connsiteY60" fmla="*/ 1551206 h 1583140"/>
              <a:gd name="connsiteX61" fmla="*/ 4650737 w 9662615"/>
              <a:gd name="connsiteY61" fmla="*/ 1537381 h 1583140"/>
              <a:gd name="connsiteX62" fmla="*/ 4583150 w 9662615"/>
              <a:gd name="connsiteY62" fmla="*/ 1529064 h 1583140"/>
              <a:gd name="connsiteX63" fmla="*/ 4521734 w 9662615"/>
              <a:gd name="connsiteY63" fmla="*/ 1529359 h 1583140"/>
              <a:gd name="connsiteX64" fmla="*/ 4382398 w 9662615"/>
              <a:gd name="connsiteY64" fmla="*/ 1534108 h 1583140"/>
              <a:gd name="connsiteX65" fmla="*/ 4221826 w 9662615"/>
              <a:gd name="connsiteY65" fmla="*/ 1500972 h 1583140"/>
              <a:gd name="connsiteX66" fmla="*/ 4096601 w 9662615"/>
              <a:gd name="connsiteY66" fmla="*/ 1521563 h 1583140"/>
              <a:gd name="connsiteX67" fmla="*/ 4002441 w 9662615"/>
              <a:gd name="connsiteY67" fmla="*/ 1528912 h 1583140"/>
              <a:gd name="connsiteX68" fmla="*/ 3833906 w 9662615"/>
              <a:gd name="connsiteY68" fmla="*/ 1516637 h 1583140"/>
              <a:gd name="connsiteX69" fmla="*/ 3763845 w 9662615"/>
              <a:gd name="connsiteY69" fmla="*/ 1501782 h 1583140"/>
              <a:gd name="connsiteX70" fmla="*/ 3641778 w 9662615"/>
              <a:gd name="connsiteY70" fmla="*/ 1505446 h 1583140"/>
              <a:gd name="connsiteX71" fmla="*/ 3565233 w 9662615"/>
              <a:gd name="connsiteY71" fmla="*/ 1515122 h 1583140"/>
              <a:gd name="connsiteX72" fmla="*/ 3560267 w 9662615"/>
              <a:gd name="connsiteY72" fmla="*/ 1516288 h 1583140"/>
              <a:gd name="connsiteX73" fmla="*/ 3540258 w 9662615"/>
              <a:gd name="connsiteY73" fmla="*/ 1516976 h 1583140"/>
              <a:gd name="connsiteX74" fmla="*/ 3534780 w 9662615"/>
              <a:gd name="connsiteY74" fmla="*/ 1522141 h 1583140"/>
              <a:gd name="connsiteX75" fmla="*/ 3504783 w 9662615"/>
              <a:gd name="connsiteY75" fmla="*/ 1526739 h 1583140"/>
              <a:gd name="connsiteX76" fmla="*/ 3430805 w 9662615"/>
              <a:gd name="connsiteY76" fmla="*/ 1542521 h 1583140"/>
              <a:gd name="connsiteX77" fmla="*/ 3292707 w 9662615"/>
              <a:gd name="connsiteY77" fmla="*/ 1520490 h 1583140"/>
              <a:gd name="connsiteX78" fmla="*/ 3187872 w 9662615"/>
              <a:gd name="connsiteY78" fmla="*/ 1519991 h 1583140"/>
              <a:gd name="connsiteX79" fmla="*/ 3148026 w 9662615"/>
              <a:gd name="connsiteY79" fmla="*/ 1524777 h 1583140"/>
              <a:gd name="connsiteX80" fmla="*/ 3092394 w 9662615"/>
              <a:gd name="connsiteY80" fmla="*/ 1528115 h 1583140"/>
              <a:gd name="connsiteX81" fmla="*/ 2994200 w 9662615"/>
              <a:gd name="connsiteY81" fmla="*/ 1537857 h 1583140"/>
              <a:gd name="connsiteX82" fmla="*/ 2862301 w 9662615"/>
              <a:gd name="connsiteY82" fmla="*/ 1544250 h 1583140"/>
              <a:gd name="connsiteX83" fmla="*/ 2766335 w 9662615"/>
              <a:gd name="connsiteY83" fmla="*/ 1527662 h 1583140"/>
              <a:gd name="connsiteX84" fmla="*/ 2757836 w 9662615"/>
              <a:gd name="connsiteY84" fmla="*/ 1531371 h 1583140"/>
              <a:gd name="connsiteX85" fmla="*/ 2691555 w 9662615"/>
              <a:gd name="connsiteY85" fmla="*/ 1530283 h 1583140"/>
              <a:gd name="connsiteX86" fmla="*/ 2491676 w 9662615"/>
              <a:gd name="connsiteY86" fmla="*/ 1500859 h 1583140"/>
              <a:gd name="connsiteX87" fmla="*/ 2378036 w 9662615"/>
              <a:gd name="connsiteY87" fmla="*/ 1520645 h 1583140"/>
              <a:gd name="connsiteX88" fmla="*/ 2284269 w 9662615"/>
              <a:gd name="connsiteY88" fmla="*/ 1503068 h 1583140"/>
              <a:gd name="connsiteX89" fmla="*/ 2207104 w 9662615"/>
              <a:gd name="connsiteY89" fmla="*/ 1508888 h 1583140"/>
              <a:gd name="connsiteX90" fmla="*/ 2149226 w 9662615"/>
              <a:gd name="connsiteY90" fmla="*/ 1523409 h 1583140"/>
              <a:gd name="connsiteX91" fmla="*/ 2084783 w 9662615"/>
              <a:gd name="connsiteY91" fmla="*/ 1524245 h 1583140"/>
              <a:gd name="connsiteX92" fmla="*/ 2070075 w 9662615"/>
              <a:gd name="connsiteY92" fmla="*/ 1511285 h 1583140"/>
              <a:gd name="connsiteX93" fmla="*/ 2001057 w 9662615"/>
              <a:gd name="connsiteY93" fmla="*/ 1516449 h 1583140"/>
              <a:gd name="connsiteX94" fmla="*/ 1896330 w 9662615"/>
              <a:gd name="connsiteY94" fmla="*/ 1525725 h 1583140"/>
              <a:gd name="connsiteX95" fmla="*/ 1835994 w 9662615"/>
              <a:gd name="connsiteY95" fmla="*/ 1527678 h 1583140"/>
              <a:gd name="connsiteX96" fmla="*/ 1671119 w 9662615"/>
              <a:gd name="connsiteY96" fmla="*/ 1536701 h 1583140"/>
              <a:gd name="connsiteX97" fmla="*/ 1601337 w 9662615"/>
              <a:gd name="connsiteY97" fmla="*/ 1548552 h 1583140"/>
              <a:gd name="connsiteX98" fmla="*/ 1407755 w 9662615"/>
              <a:gd name="connsiteY98" fmla="*/ 1571444 h 1583140"/>
              <a:gd name="connsiteX99" fmla="*/ 1271994 w 9662615"/>
              <a:gd name="connsiteY99" fmla="*/ 1579471 h 1583140"/>
              <a:gd name="connsiteX100" fmla="*/ 1249226 w 9662615"/>
              <a:gd name="connsiteY100" fmla="*/ 1583140 h 1583140"/>
              <a:gd name="connsiteX101" fmla="*/ 1217719 w 9662615"/>
              <a:gd name="connsiteY101" fmla="*/ 1580863 h 1583140"/>
              <a:gd name="connsiteX102" fmla="*/ 1091432 w 9662615"/>
              <a:gd name="connsiteY102" fmla="*/ 1571003 h 1583140"/>
              <a:gd name="connsiteX103" fmla="*/ 992039 w 9662615"/>
              <a:gd name="connsiteY103" fmla="*/ 1556662 h 1583140"/>
              <a:gd name="connsiteX104" fmla="*/ 868264 w 9662615"/>
              <a:gd name="connsiteY104" fmla="*/ 1566392 h 1583140"/>
              <a:gd name="connsiteX105" fmla="*/ 792765 w 9662615"/>
              <a:gd name="connsiteY105" fmla="*/ 1563102 h 1583140"/>
              <a:gd name="connsiteX106" fmla="*/ 669055 w 9662615"/>
              <a:gd name="connsiteY106" fmla="*/ 1543638 h 1583140"/>
              <a:gd name="connsiteX107" fmla="*/ 506152 w 9662615"/>
              <a:gd name="connsiteY107" fmla="*/ 1549124 h 1583140"/>
              <a:gd name="connsiteX108" fmla="*/ 472797 w 9662615"/>
              <a:gd name="connsiteY108" fmla="*/ 1568904 h 1583140"/>
              <a:gd name="connsiteX109" fmla="*/ 427864 w 9662615"/>
              <a:gd name="connsiteY109" fmla="*/ 1580848 h 1583140"/>
              <a:gd name="connsiteX110" fmla="*/ 408381 w 9662615"/>
              <a:gd name="connsiteY110" fmla="*/ 1552940 h 1583140"/>
              <a:gd name="connsiteX111" fmla="*/ 267163 w 9662615"/>
              <a:gd name="connsiteY111" fmla="*/ 1531913 h 1583140"/>
              <a:gd name="connsiteX112" fmla="*/ 196644 w 9662615"/>
              <a:gd name="connsiteY112" fmla="*/ 1524565 h 1583140"/>
              <a:gd name="connsiteX113" fmla="*/ 86819 w 9662615"/>
              <a:gd name="connsiteY113" fmla="*/ 1519517 h 1583140"/>
              <a:gd name="connsiteX114" fmla="*/ 53369 w 9662615"/>
              <a:gd name="connsiteY114" fmla="*/ 1516853 h 1583140"/>
              <a:gd name="connsiteX115" fmla="*/ 2359 w 9662615"/>
              <a:gd name="connsiteY115" fmla="*/ 1515247 h 1583140"/>
              <a:gd name="connsiteX116" fmla="*/ 0 w 9662615"/>
              <a:gd name="connsiteY116" fmla="*/ 1514932 h 1583140"/>
              <a:gd name="connsiteX117" fmla="*/ 0 w 9662615"/>
              <a:gd name="connsiteY117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551077 w 9662615"/>
              <a:gd name="connsiteY3" fmla="*/ 1292033 h 1583140"/>
              <a:gd name="connsiteX4" fmla="*/ 9469546 w 9662615"/>
              <a:gd name="connsiteY4" fmla="*/ 1289837 h 1583140"/>
              <a:gd name="connsiteX5" fmla="*/ 9326260 w 9662615"/>
              <a:gd name="connsiteY5" fmla="*/ 1277155 h 1583140"/>
              <a:gd name="connsiteX6" fmla="*/ 9144767 w 9662615"/>
              <a:gd name="connsiteY6" fmla="*/ 1264120 h 1583140"/>
              <a:gd name="connsiteX7" fmla="*/ 8976400 w 9662615"/>
              <a:gd name="connsiteY7" fmla="*/ 1326661 h 1583140"/>
              <a:gd name="connsiteX8" fmla="*/ 8828711 w 9662615"/>
              <a:gd name="connsiteY8" fmla="*/ 1346394 h 1583140"/>
              <a:gd name="connsiteX9" fmla="*/ 8695953 w 9662615"/>
              <a:gd name="connsiteY9" fmla="*/ 1346784 h 1583140"/>
              <a:gd name="connsiteX10" fmla="*/ 8652191 w 9662615"/>
              <a:gd name="connsiteY10" fmla="*/ 1345903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16849 w 9662615"/>
              <a:gd name="connsiteY13" fmla="*/ 1367085 h 1583140"/>
              <a:gd name="connsiteX14" fmla="*/ 8278355 w 9662615"/>
              <a:gd name="connsiteY14" fmla="*/ 1386569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087910 w 9662615"/>
              <a:gd name="connsiteY17" fmla="*/ 1386449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215220 w 9662615"/>
              <a:gd name="connsiteY23" fmla="*/ 1397856 h 1583140"/>
              <a:gd name="connsiteX24" fmla="*/ 7082147 w 9662615"/>
              <a:gd name="connsiteY24" fmla="*/ 1406113 h 1583140"/>
              <a:gd name="connsiteX25" fmla="*/ 6987129 w 9662615"/>
              <a:gd name="connsiteY25" fmla="*/ 1404834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45752 w 9662615"/>
              <a:gd name="connsiteY47" fmla="*/ 1520612 h 1583140"/>
              <a:gd name="connsiteX48" fmla="*/ 5177807 w 9662615"/>
              <a:gd name="connsiteY48" fmla="*/ 1526802 h 1583140"/>
              <a:gd name="connsiteX49" fmla="*/ 5113910 w 9662615"/>
              <a:gd name="connsiteY49" fmla="*/ 1533205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871726 w 9662615"/>
              <a:gd name="connsiteY54" fmla="*/ 1570584 h 1583140"/>
              <a:gd name="connsiteX55" fmla="*/ 4843267 w 9662615"/>
              <a:gd name="connsiteY55" fmla="*/ 1561459 h 1583140"/>
              <a:gd name="connsiteX56" fmla="*/ 4821058 w 9662615"/>
              <a:gd name="connsiteY56" fmla="*/ 1553078 h 1583140"/>
              <a:gd name="connsiteX57" fmla="*/ 4791466 w 9662615"/>
              <a:gd name="connsiteY57" fmla="*/ 1561324 h 1583140"/>
              <a:gd name="connsiteX58" fmla="*/ 4784247 w 9662615"/>
              <a:gd name="connsiteY58" fmla="*/ 1562342 h 1583140"/>
              <a:gd name="connsiteX59" fmla="*/ 4739309 w 9662615"/>
              <a:gd name="connsiteY59" fmla="*/ 1553948 h 1583140"/>
              <a:gd name="connsiteX60" fmla="*/ 4697562 w 9662615"/>
              <a:gd name="connsiteY60" fmla="*/ 1551206 h 1583140"/>
              <a:gd name="connsiteX61" fmla="*/ 4650737 w 9662615"/>
              <a:gd name="connsiteY61" fmla="*/ 1537381 h 1583140"/>
              <a:gd name="connsiteX62" fmla="*/ 4583150 w 9662615"/>
              <a:gd name="connsiteY62" fmla="*/ 1529064 h 1583140"/>
              <a:gd name="connsiteX63" fmla="*/ 4521734 w 9662615"/>
              <a:gd name="connsiteY63" fmla="*/ 1529359 h 1583140"/>
              <a:gd name="connsiteX64" fmla="*/ 4382398 w 9662615"/>
              <a:gd name="connsiteY64" fmla="*/ 1534108 h 1583140"/>
              <a:gd name="connsiteX65" fmla="*/ 4221826 w 9662615"/>
              <a:gd name="connsiteY65" fmla="*/ 1500972 h 1583140"/>
              <a:gd name="connsiteX66" fmla="*/ 4096601 w 9662615"/>
              <a:gd name="connsiteY66" fmla="*/ 1521563 h 1583140"/>
              <a:gd name="connsiteX67" fmla="*/ 4002441 w 9662615"/>
              <a:gd name="connsiteY67" fmla="*/ 1528912 h 1583140"/>
              <a:gd name="connsiteX68" fmla="*/ 3833906 w 9662615"/>
              <a:gd name="connsiteY68" fmla="*/ 1516637 h 1583140"/>
              <a:gd name="connsiteX69" fmla="*/ 3763845 w 9662615"/>
              <a:gd name="connsiteY69" fmla="*/ 1501782 h 1583140"/>
              <a:gd name="connsiteX70" fmla="*/ 3641778 w 9662615"/>
              <a:gd name="connsiteY70" fmla="*/ 1505446 h 1583140"/>
              <a:gd name="connsiteX71" fmla="*/ 3565233 w 9662615"/>
              <a:gd name="connsiteY71" fmla="*/ 1515122 h 1583140"/>
              <a:gd name="connsiteX72" fmla="*/ 3560267 w 9662615"/>
              <a:gd name="connsiteY72" fmla="*/ 1516288 h 1583140"/>
              <a:gd name="connsiteX73" fmla="*/ 3540258 w 9662615"/>
              <a:gd name="connsiteY73" fmla="*/ 1516976 h 1583140"/>
              <a:gd name="connsiteX74" fmla="*/ 3534780 w 9662615"/>
              <a:gd name="connsiteY74" fmla="*/ 1522141 h 1583140"/>
              <a:gd name="connsiteX75" fmla="*/ 3504783 w 9662615"/>
              <a:gd name="connsiteY75" fmla="*/ 1526739 h 1583140"/>
              <a:gd name="connsiteX76" fmla="*/ 3430805 w 9662615"/>
              <a:gd name="connsiteY76" fmla="*/ 1542521 h 1583140"/>
              <a:gd name="connsiteX77" fmla="*/ 3292707 w 9662615"/>
              <a:gd name="connsiteY77" fmla="*/ 1520490 h 1583140"/>
              <a:gd name="connsiteX78" fmla="*/ 3187872 w 9662615"/>
              <a:gd name="connsiteY78" fmla="*/ 1519991 h 1583140"/>
              <a:gd name="connsiteX79" fmla="*/ 3148026 w 9662615"/>
              <a:gd name="connsiteY79" fmla="*/ 1524777 h 1583140"/>
              <a:gd name="connsiteX80" fmla="*/ 3092394 w 9662615"/>
              <a:gd name="connsiteY80" fmla="*/ 1528115 h 1583140"/>
              <a:gd name="connsiteX81" fmla="*/ 2994200 w 9662615"/>
              <a:gd name="connsiteY81" fmla="*/ 1537857 h 1583140"/>
              <a:gd name="connsiteX82" fmla="*/ 2862301 w 9662615"/>
              <a:gd name="connsiteY82" fmla="*/ 1544250 h 1583140"/>
              <a:gd name="connsiteX83" fmla="*/ 2766335 w 9662615"/>
              <a:gd name="connsiteY83" fmla="*/ 1527662 h 1583140"/>
              <a:gd name="connsiteX84" fmla="*/ 2757836 w 9662615"/>
              <a:gd name="connsiteY84" fmla="*/ 1531371 h 1583140"/>
              <a:gd name="connsiteX85" fmla="*/ 2691555 w 9662615"/>
              <a:gd name="connsiteY85" fmla="*/ 1530283 h 1583140"/>
              <a:gd name="connsiteX86" fmla="*/ 2491676 w 9662615"/>
              <a:gd name="connsiteY86" fmla="*/ 1500859 h 1583140"/>
              <a:gd name="connsiteX87" fmla="*/ 2378036 w 9662615"/>
              <a:gd name="connsiteY87" fmla="*/ 1520645 h 1583140"/>
              <a:gd name="connsiteX88" fmla="*/ 2284269 w 9662615"/>
              <a:gd name="connsiteY88" fmla="*/ 1503068 h 1583140"/>
              <a:gd name="connsiteX89" fmla="*/ 2207104 w 9662615"/>
              <a:gd name="connsiteY89" fmla="*/ 1508888 h 1583140"/>
              <a:gd name="connsiteX90" fmla="*/ 2149226 w 9662615"/>
              <a:gd name="connsiteY90" fmla="*/ 1523409 h 1583140"/>
              <a:gd name="connsiteX91" fmla="*/ 2084783 w 9662615"/>
              <a:gd name="connsiteY91" fmla="*/ 1524245 h 1583140"/>
              <a:gd name="connsiteX92" fmla="*/ 2070075 w 9662615"/>
              <a:gd name="connsiteY92" fmla="*/ 1511285 h 1583140"/>
              <a:gd name="connsiteX93" fmla="*/ 2001057 w 9662615"/>
              <a:gd name="connsiteY93" fmla="*/ 1516449 h 1583140"/>
              <a:gd name="connsiteX94" fmla="*/ 1896330 w 9662615"/>
              <a:gd name="connsiteY94" fmla="*/ 1525725 h 1583140"/>
              <a:gd name="connsiteX95" fmla="*/ 1835994 w 9662615"/>
              <a:gd name="connsiteY95" fmla="*/ 1527678 h 1583140"/>
              <a:gd name="connsiteX96" fmla="*/ 1671119 w 9662615"/>
              <a:gd name="connsiteY96" fmla="*/ 1536701 h 1583140"/>
              <a:gd name="connsiteX97" fmla="*/ 1601337 w 9662615"/>
              <a:gd name="connsiteY97" fmla="*/ 1548552 h 1583140"/>
              <a:gd name="connsiteX98" fmla="*/ 1407755 w 9662615"/>
              <a:gd name="connsiteY98" fmla="*/ 1571444 h 1583140"/>
              <a:gd name="connsiteX99" fmla="*/ 1271994 w 9662615"/>
              <a:gd name="connsiteY99" fmla="*/ 1579471 h 1583140"/>
              <a:gd name="connsiteX100" fmla="*/ 1249226 w 9662615"/>
              <a:gd name="connsiteY100" fmla="*/ 1583140 h 1583140"/>
              <a:gd name="connsiteX101" fmla="*/ 1217719 w 9662615"/>
              <a:gd name="connsiteY101" fmla="*/ 1580863 h 1583140"/>
              <a:gd name="connsiteX102" fmla="*/ 1091432 w 9662615"/>
              <a:gd name="connsiteY102" fmla="*/ 1571003 h 1583140"/>
              <a:gd name="connsiteX103" fmla="*/ 992039 w 9662615"/>
              <a:gd name="connsiteY103" fmla="*/ 1556662 h 1583140"/>
              <a:gd name="connsiteX104" fmla="*/ 868264 w 9662615"/>
              <a:gd name="connsiteY104" fmla="*/ 1566392 h 1583140"/>
              <a:gd name="connsiteX105" fmla="*/ 792765 w 9662615"/>
              <a:gd name="connsiteY105" fmla="*/ 1563102 h 1583140"/>
              <a:gd name="connsiteX106" fmla="*/ 669055 w 9662615"/>
              <a:gd name="connsiteY106" fmla="*/ 1543638 h 1583140"/>
              <a:gd name="connsiteX107" fmla="*/ 506152 w 9662615"/>
              <a:gd name="connsiteY107" fmla="*/ 1549124 h 1583140"/>
              <a:gd name="connsiteX108" fmla="*/ 472797 w 9662615"/>
              <a:gd name="connsiteY108" fmla="*/ 1568904 h 1583140"/>
              <a:gd name="connsiteX109" fmla="*/ 427864 w 9662615"/>
              <a:gd name="connsiteY109" fmla="*/ 1580848 h 1583140"/>
              <a:gd name="connsiteX110" fmla="*/ 336819 w 9662615"/>
              <a:gd name="connsiteY110" fmla="*/ 1560892 h 1583140"/>
              <a:gd name="connsiteX111" fmla="*/ 267163 w 9662615"/>
              <a:gd name="connsiteY111" fmla="*/ 1531913 h 1583140"/>
              <a:gd name="connsiteX112" fmla="*/ 196644 w 9662615"/>
              <a:gd name="connsiteY112" fmla="*/ 1524565 h 1583140"/>
              <a:gd name="connsiteX113" fmla="*/ 86819 w 9662615"/>
              <a:gd name="connsiteY113" fmla="*/ 1519517 h 1583140"/>
              <a:gd name="connsiteX114" fmla="*/ 53369 w 9662615"/>
              <a:gd name="connsiteY114" fmla="*/ 1516853 h 1583140"/>
              <a:gd name="connsiteX115" fmla="*/ 2359 w 9662615"/>
              <a:gd name="connsiteY115" fmla="*/ 1515247 h 1583140"/>
              <a:gd name="connsiteX116" fmla="*/ 0 w 9662615"/>
              <a:gd name="connsiteY116" fmla="*/ 1514932 h 1583140"/>
              <a:gd name="connsiteX117" fmla="*/ 0 w 9662615"/>
              <a:gd name="connsiteY117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551077 w 9662615"/>
              <a:gd name="connsiteY3" fmla="*/ 1292033 h 1583140"/>
              <a:gd name="connsiteX4" fmla="*/ 9469546 w 9662615"/>
              <a:gd name="connsiteY4" fmla="*/ 1289837 h 1583140"/>
              <a:gd name="connsiteX5" fmla="*/ 9326260 w 9662615"/>
              <a:gd name="connsiteY5" fmla="*/ 1277155 h 1583140"/>
              <a:gd name="connsiteX6" fmla="*/ 9144767 w 9662615"/>
              <a:gd name="connsiteY6" fmla="*/ 1264120 h 1583140"/>
              <a:gd name="connsiteX7" fmla="*/ 8976400 w 9662615"/>
              <a:gd name="connsiteY7" fmla="*/ 1326661 h 1583140"/>
              <a:gd name="connsiteX8" fmla="*/ 8828711 w 9662615"/>
              <a:gd name="connsiteY8" fmla="*/ 1346394 h 1583140"/>
              <a:gd name="connsiteX9" fmla="*/ 8695953 w 9662615"/>
              <a:gd name="connsiteY9" fmla="*/ 1346784 h 1583140"/>
              <a:gd name="connsiteX10" fmla="*/ 8652191 w 9662615"/>
              <a:gd name="connsiteY10" fmla="*/ 1345903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16849 w 9662615"/>
              <a:gd name="connsiteY13" fmla="*/ 1367085 h 1583140"/>
              <a:gd name="connsiteX14" fmla="*/ 8278355 w 9662615"/>
              <a:gd name="connsiteY14" fmla="*/ 1386569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087910 w 9662615"/>
              <a:gd name="connsiteY17" fmla="*/ 1386449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215220 w 9662615"/>
              <a:gd name="connsiteY23" fmla="*/ 1397856 h 1583140"/>
              <a:gd name="connsiteX24" fmla="*/ 7082147 w 9662615"/>
              <a:gd name="connsiteY24" fmla="*/ 1406113 h 1583140"/>
              <a:gd name="connsiteX25" fmla="*/ 6987129 w 9662615"/>
              <a:gd name="connsiteY25" fmla="*/ 1404834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45752 w 9662615"/>
              <a:gd name="connsiteY47" fmla="*/ 1520612 h 1583140"/>
              <a:gd name="connsiteX48" fmla="*/ 5177807 w 9662615"/>
              <a:gd name="connsiteY48" fmla="*/ 1526802 h 1583140"/>
              <a:gd name="connsiteX49" fmla="*/ 5113910 w 9662615"/>
              <a:gd name="connsiteY49" fmla="*/ 1533205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871726 w 9662615"/>
              <a:gd name="connsiteY54" fmla="*/ 1570584 h 1583140"/>
              <a:gd name="connsiteX55" fmla="*/ 4843267 w 9662615"/>
              <a:gd name="connsiteY55" fmla="*/ 1561459 h 1583140"/>
              <a:gd name="connsiteX56" fmla="*/ 4821058 w 9662615"/>
              <a:gd name="connsiteY56" fmla="*/ 1553078 h 1583140"/>
              <a:gd name="connsiteX57" fmla="*/ 4791466 w 9662615"/>
              <a:gd name="connsiteY57" fmla="*/ 1561324 h 1583140"/>
              <a:gd name="connsiteX58" fmla="*/ 4784247 w 9662615"/>
              <a:gd name="connsiteY58" fmla="*/ 1562342 h 1583140"/>
              <a:gd name="connsiteX59" fmla="*/ 4739309 w 9662615"/>
              <a:gd name="connsiteY59" fmla="*/ 1553948 h 1583140"/>
              <a:gd name="connsiteX60" fmla="*/ 4697562 w 9662615"/>
              <a:gd name="connsiteY60" fmla="*/ 1551206 h 1583140"/>
              <a:gd name="connsiteX61" fmla="*/ 4650737 w 9662615"/>
              <a:gd name="connsiteY61" fmla="*/ 1537381 h 1583140"/>
              <a:gd name="connsiteX62" fmla="*/ 4583150 w 9662615"/>
              <a:gd name="connsiteY62" fmla="*/ 1529064 h 1583140"/>
              <a:gd name="connsiteX63" fmla="*/ 4521734 w 9662615"/>
              <a:gd name="connsiteY63" fmla="*/ 1529359 h 1583140"/>
              <a:gd name="connsiteX64" fmla="*/ 4382398 w 9662615"/>
              <a:gd name="connsiteY64" fmla="*/ 1534108 h 1583140"/>
              <a:gd name="connsiteX65" fmla="*/ 4221826 w 9662615"/>
              <a:gd name="connsiteY65" fmla="*/ 1500972 h 1583140"/>
              <a:gd name="connsiteX66" fmla="*/ 4096601 w 9662615"/>
              <a:gd name="connsiteY66" fmla="*/ 1521563 h 1583140"/>
              <a:gd name="connsiteX67" fmla="*/ 4002441 w 9662615"/>
              <a:gd name="connsiteY67" fmla="*/ 1528912 h 1583140"/>
              <a:gd name="connsiteX68" fmla="*/ 3833906 w 9662615"/>
              <a:gd name="connsiteY68" fmla="*/ 1516637 h 1583140"/>
              <a:gd name="connsiteX69" fmla="*/ 3763845 w 9662615"/>
              <a:gd name="connsiteY69" fmla="*/ 1501782 h 1583140"/>
              <a:gd name="connsiteX70" fmla="*/ 3641778 w 9662615"/>
              <a:gd name="connsiteY70" fmla="*/ 1505446 h 1583140"/>
              <a:gd name="connsiteX71" fmla="*/ 3565233 w 9662615"/>
              <a:gd name="connsiteY71" fmla="*/ 1515122 h 1583140"/>
              <a:gd name="connsiteX72" fmla="*/ 3560267 w 9662615"/>
              <a:gd name="connsiteY72" fmla="*/ 1516288 h 1583140"/>
              <a:gd name="connsiteX73" fmla="*/ 3540258 w 9662615"/>
              <a:gd name="connsiteY73" fmla="*/ 1516976 h 1583140"/>
              <a:gd name="connsiteX74" fmla="*/ 3534780 w 9662615"/>
              <a:gd name="connsiteY74" fmla="*/ 1522141 h 1583140"/>
              <a:gd name="connsiteX75" fmla="*/ 3504783 w 9662615"/>
              <a:gd name="connsiteY75" fmla="*/ 1526739 h 1583140"/>
              <a:gd name="connsiteX76" fmla="*/ 3430805 w 9662615"/>
              <a:gd name="connsiteY76" fmla="*/ 1542521 h 1583140"/>
              <a:gd name="connsiteX77" fmla="*/ 3292707 w 9662615"/>
              <a:gd name="connsiteY77" fmla="*/ 1520490 h 1583140"/>
              <a:gd name="connsiteX78" fmla="*/ 3187872 w 9662615"/>
              <a:gd name="connsiteY78" fmla="*/ 1519991 h 1583140"/>
              <a:gd name="connsiteX79" fmla="*/ 3148026 w 9662615"/>
              <a:gd name="connsiteY79" fmla="*/ 1524777 h 1583140"/>
              <a:gd name="connsiteX80" fmla="*/ 3092394 w 9662615"/>
              <a:gd name="connsiteY80" fmla="*/ 1528115 h 1583140"/>
              <a:gd name="connsiteX81" fmla="*/ 2994200 w 9662615"/>
              <a:gd name="connsiteY81" fmla="*/ 1537857 h 1583140"/>
              <a:gd name="connsiteX82" fmla="*/ 2862301 w 9662615"/>
              <a:gd name="connsiteY82" fmla="*/ 1544250 h 1583140"/>
              <a:gd name="connsiteX83" fmla="*/ 2766335 w 9662615"/>
              <a:gd name="connsiteY83" fmla="*/ 1527662 h 1583140"/>
              <a:gd name="connsiteX84" fmla="*/ 2757836 w 9662615"/>
              <a:gd name="connsiteY84" fmla="*/ 1531371 h 1583140"/>
              <a:gd name="connsiteX85" fmla="*/ 2691555 w 9662615"/>
              <a:gd name="connsiteY85" fmla="*/ 1530283 h 1583140"/>
              <a:gd name="connsiteX86" fmla="*/ 2491676 w 9662615"/>
              <a:gd name="connsiteY86" fmla="*/ 1500859 h 1583140"/>
              <a:gd name="connsiteX87" fmla="*/ 2378036 w 9662615"/>
              <a:gd name="connsiteY87" fmla="*/ 1520645 h 1583140"/>
              <a:gd name="connsiteX88" fmla="*/ 2284269 w 9662615"/>
              <a:gd name="connsiteY88" fmla="*/ 1503068 h 1583140"/>
              <a:gd name="connsiteX89" fmla="*/ 2207104 w 9662615"/>
              <a:gd name="connsiteY89" fmla="*/ 1508888 h 1583140"/>
              <a:gd name="connsiteX90" fmla="*/ 2149226 w 9662615"/>
              <a:gd name="connsiteY90" fmla="*/ 1523409 h 1583140"/>
              <a:gd name="connsiteX91" fmla="*/ 2084783 w 9662615"/>
              <a:gd name="connsiteY91" fmla="*/ 1524245 h 1583140"/>
              <a:gd name="connsiteX92" fmla="*/ 2070075 w 9662615"/>
              <a:gd name="connsiteY92" fmla="*/ 1511285 h 1583140"/>
              <a:gd name="connsiteX93" fmla="*/ 2001057 w 9662615"/>
              <a:gd name="connsiteY93" fmla="*/ 1516449 h 1583140"/>
              <a:gd name="connsiteX94" fmla="*/ 1896330 w 9662615"/>
              <a:gd name="connsiteY94" fmla="*/ 1525725 h 1583140"/>
              <a:gd name="connsiteX95" fmla="*/ 1835994 w 9662615"/>
              <a:gd name="connsiteY95" fmla="*/ 1527678 h 1583140"/>
              <a:gd name="connsiteX96" fmla="*/ 1671119 w 9662615"/>
              <a:gd name="connsiteY96" fmla="*/ 1536701 h 1583140"/>
              <a:gd name="connsiteX97" fmla="*/ 1601337 w 9662615"/>
              <a:gd name="connsiteY97" fmla="*/ 1548552 h 1583140"/>
              <a:gd name="connsiteX98" fmla="*/ 1407755 w 9662615"/>
              <a:gd name="connsiteY98" fmla="*/ 1571444 h 1583140"/>
              <a:gd name="connsiteX99" fmla="*/ 1271994 w 9662615"/>
              <a:gd name="connsiteY99" fmla="*/ 1579471 h 1583140"/>
              <a:gd name="connsiteX100" fmla="*/ 1249226 w 9662615"/>
              <a:gd name="connsiteY100" fmla="*/ 1583140 h 1583140"/>
              <a:gd name="connsiteX101" fmla="*/ 1217719 w 9662615"/>
              <a:gd name="connsiteY101" fmla="*/ 1580863 h 1583140"/>
              <a:gd name="connsiteX102" fmla="*/ 1091432 w 9662615"/>
              <a:gd name="connsiteY102" fmla="*/ 1571003 h 1583140"/>
              <a:gd name="connsiteX103" fmla="*/ 992039 w 9662615"/>
              <a:gd name="connsiteY103" fmla="*/ 1556662 h 1583140"/>
              <a:gd name="connsiteX104" fmla="*/ 868264 w 9662615"/>
              <a:gd name="connsiteY104" fmla="*/ 1566392 h 1583140"/>
              <a:gd name="connsiteX105" fmla="*/ 792765 w 9662615"/>
              <a:gd name="connsiteY105" fmla="*/ 1563102 h 1583140"/>
              <a:gd name="connsiteX106" fmla="*/ 669055 w 9662615"/>
              <a:gd name="connsiteY106" fmla="*/ 1543638 h 1583140"/>
              <a:gd name="connsiteX107" fmla="*/ 506152 w 9662615"/>
              <a:gd name="connsiteY107" fmla="*/ 1549124 h 1583140"/>
              <a:gd name="connsiteX108" fmla="*/ 472797 w 9662615"/>
              <a:gd name="connsiteY108" fmla="*/ 1568904 h 1583140"/>
              <a:gd name="connsiteX109" fmla="*/ 396059 w 9662615"/>
              <a:gd name="connsiteY109" fmla="*/ 1560970 h 1583140"/>
              <a:gd name="connsiteX110" fmla="*/ 336819 w 9662615"/>
              <a:gd name="connsiteY110" fmla="*/ 1560892 h 1583140"/>
              <a:gd name="connsiteX111" fmla="*/ 267163 w 9662615"/>
              <a:gd name="connsiteY111" fmla="*/ 1531913 h 1583140"/>
              <a:gd name="connsiteX112" fmla="*/ 196644 w 9662615"/>
              <a:gd name="connsiteY112" fmla="*/ 1524565 h 1583140"/>
              <a:gd name="connsiteX113" fmla="*/ 86819 w 9662615"/>
              <a:gd name="connsiteY113" fmla="*/ 1519517 h 1583140"/>
              <a:gd name="connsiteX114" fmla="*/ 53369 w 9662615"/>
              <a:gd name="connsiteY114" fmla="*/ 1516853 h 1583140"/>
              <a:gd name="connsiteX115" fmla="*/ 2359 w 9662615"/>
              <a:gd name="connsiteY115" fmla="*/ 1515247 h 1583140"/>
              <a:gd name="connsiteX116" fmla="*/ 0 w 9662615"/>
              <a:gd name="connsiteY116" fmla="*/ 1514932 h 1583140"/>
              <a:gd name="connsiteX117" fmla="*/ 0 w 9662615"/>
              <a:gd name="connsiteY117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551077 w 9662615"/>
              <a:gd name="connsiteY3" fmla="*/ 1292033 h 1583140"/>
              <a:gd name="connsiteX4" fmla="*/ 9469546 w 9662615"/>
              <a:gd name="connsiteY4" fmla="*/ 1289837 h 1583140"/>
              <a:gd name="connsiteX5" fmla="*/ 9326260 w 9662615"/>
              <a:gd name="connsiteY5" fmla="*/ 1277155 h 1583140"/>
              <a:gd name="connsiteX6" fmla="*/ 9144767 w 9662615"/>
              <a:gd name="connsiteY6" fmla="*/ 1264120 h 1583140"/>
              <a:gd name="connsiteX7" fmla="*/ 8976400 w 9662615"/>
              <a:gd name="connsiteY7" fmla="*/ 1326661 h 1583140"/>
              <a:gd name="connsiteX8" fmla="*/ 8828711 w 9662615"/>
              <a:gd name="connsiteY8" fmla="*/ 1346394 h 1583140"/>
              <a:gd name="connsiteX9" fmla="*/ 8695953 w 9662615"/>
              <a:gd name="connsiteY9" fmla="*/ 1346784 h 1583140"/>
              <a:gd name="connsiteX10" fmla="*/ 8652191 w 9662615"/>
              <a:gd name="connsiteY10" fmla="*/ 1345903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16849 w 9662615"/>
              <a:gd name="connsiteY13" fmla="*/ 1367085 h 1583140"/>
              <a:gd name="connsiteX14" fmla="*/ 8278355 w 9662615"/>
              <a:gd name="connsiteY14" fmla="*/ 1386569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087910 w 9662615"/>
              <a:gd name="connsiteY17" fmla="*/ 1386449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215220 w 9662615"/>
              <a:gd name="connsiteY23" fmla="*/ 1397856 h 1583140"/>
              <a:gd name="connsiteX24" fmla="*/ 7082147 w 9662615"/>
              <a:gd name="connsiteY24" fmla="*/ 1406113 h 1583140"/>
              <a:gd name="connsiteX25" fmla="*/ 6987129 w 9662615"/>
              <a:gd name="connsiteY25" fmla="*/ 1404834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45752 w 9662615"/>
              <a:gd name="connsiteY47" fmla="*/ 1520612 h 1583140"/>
              <a:gd name="connsiteX48" fmla="*/ 5177807 w 9662615"/>
              <a:gd name="connsiteY48" fmla="*/ 1526802 h 1583140"/>
              <a:gd name="connsiteX49" fmla="*/ 5113910 w 9662615"/>
              <a:gd name="connsiteY49" fmla="*/ 1533205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871726 w 9662615"/>
              <a:gd name="connsiteY54" fmla="*/ 1570584 h 1583140"/>
              <a:gd name="connsiteX55" fmla="*/ 4843267 w 9662615"/>
              <a:gd name="connsiteY55" fmla="*/ 1561459 h 1583140"/>
              <a:gd name="connsiteX56" fmla="*/ 4821058 w 9662615"/>
              <a:gd name="connsiteY56" fmla="*/ 1553078 h 1583140"/>
              <a:gd name="connsiteX57" fmla="*/ 4791466 w 9662615"/>
              <a:gd name="connsiteY57" fmla="*/ 1561324 h 1583140"/>
              <a:gd name="connsiteX58" fmla="*/ 4784247 w 9662615"/>
              <a:gd name="connsiteY58" fmla="*/ 1562342 h 1583140"/>
              <a:gd name="connsiteX59" fmla="*/ 4739309 w 9662615"/>
              <a:gd name="connsiteY59" fmla="*/ 1553948 h 1583140"/>
              <a:gd name="connsiteX60" fmla="*/ 4697562 w 9662615"/>
              <a:gd name="connsiteY60" fmla="*/ 1551206 h 1583140"/>
              <a:gd name="connsiteX61" fmla="*/ 4650737 w 9662615"/>
              <a:gd name="connsiteY61" fmla="*/ 1537381 h 1583140"/>
              <a:gd name="connsiteX62" fmla="*/ 4583150 w 9662615"/>
              <a:gd name="connsiteY62" fmla="*/ 1529064 h 1583140"/>
              <a:gd name="connsiteX63" fmla="*/ 4521734 w 9662615"/>
              <a:gd name="connsiteY63" fmla="*/ 1529359 h 1583140"/>
              <a:gd name="connsiteX64" fmla="*/ 4382398 w 9662615"/>
              <a:gd name="connsiteY64" fmla="*/ 1534108 h 1583140"/>
              <a:gd name="connsiteX65" fmla="*/ 4221826 w 9662615"/>
              <a:gd name="connsiteY65" fmla="*/ 1500972 h 1583140"/>
              <a:gd name="connsiteX66" fmla="*/ 4096601 w 9662615"/>
              <a:gd name="connsiteY66" fmla="*/ 1521563 h 1583140"/>
              <a:gd name="connsiteX67" fmla="*/ 4002441 w 9662615"/>
              <a:gd name="connsiteY67" fmla="*/ 1528912 h 1583140"/>
              <a:gd name="connsiteX68" fmla="*/ 3833906 w 9662615"/>
              <a:gd name="connsiteY68" fmla="*/ 1516637 h 1583140"/>
              <a:gd name="connsiteX69" fmla="*/ 3763845 w 9662615"/>
              <a:gd name="connsiteY69" fmla="*/ 1501782 h 1583140"/>
              <a:gd name="connsiteX70" fmla="*/ 3641778 w 9662615"/>
              <a:gd name="connsiteY70" fmla="*/ 1505446 h 1583140"/>
              <a:gd name="connsiteX71" fmla="*/ 3565233 w 9662615"/>
              <a:gd name="connsiteY71" fmla="*/ 1515122 h 1583140"/>
              <a:gd name="connsiteX72" fmla="*/ 3560267 w 9662615"/>
              <a:gd name="connsiteY72" fmla="*/ 1516288 h 1583140"/>
              <a:gd name="connsiteX73" fmla="*/ 3540258 w 9662615"/>
              <a:gd name="connsiteY73" fmla="*/ 1516976 h 1583140"/>
              <a:gd name="connsiteX74" fmla="*/ 3534780 w 9662615"/>
              <a:gd name="connsiteY74" fmla="*/ 1522141 h 1583140"/>
              <a:gd name="connsiteX75" fmla="*/ 3504783 w 9662615"/>
              <a:gd name="connsiteY75" fmla="*/ 1526739 h 1583140"/>
              <a:gd name="connsiteX76" fmla="*/ 3430805 w 9662615"/>
              <a:gd name="connsiteY76" fmla="*/ 1542521 h 1583140"/>
              <a:gd name="connsiteX77" fmla="*/ 3292707 w 9662615"/>
              <a:gd name="connsiteY77" fmla="*/ 1520490 h 1583140"/>
              <a:gd name="connsiteX78" fmla="*/ 3187872 w 9662615"/>
              <a:gd name="connsiteY78" fmla="*/ 1519991 h 1583140"/>
              <a:gd name="connsiteX79" fmla="*/ 3148026 w 9662615"/>
              <a:gd name="connsiteY79" fmla="*/ 1524777 h 1583140"/>
              <a:gd name="connsiteX80" fmla="*/ 3092394 w 9662615"/>
              <a:gd name="connsiteY80" fmla="*/ 1528115 h 1583140"/>
              <a:gd name="connsiteX81" fmla="*/ 2994200 w 9662615"/>
              <a:gd name="connsiteY81" fmla="*/ 1537857 h 1583140"/>
              <a:gd name="connsiteX82" fmla="*/ 2862301 w 9662615"/>
              <a:gd name="connsiteY82" fmla="*/ 1544250 h 1583140"/>
              <a:gd name="connsiteX83" fmla="*/ 2766335 w 9662615"/>
              <a:gd name="connsiteY83" fmla="*/ 1527662 h 1583140"/>
              <a:gd name="connsiteX84" fmla="*/ 2757836 w 9662615"/>
              <a:gd name="connsiteY84" fmla="*/ 1531371 h 1583140"/>
              <a:gd name="connsiteX85" fmla="*/ 2691555 w 9662615"/>
              <a:gd name="connsiteY85" fmla="*/ 1530283 h 1583140"/>
              <a:gd name="connsiteX86" fmla="*/ 2491676 w 9662615"/>
              <a:gd name="connsiteY86" fmla="*/ 1500859 h 1583140"/>
              <a:gd name="connsiteX87" fmla="*/ 2378036 w 9662615"/>
              <a:gd name="connsiteY87" fmla="*/ 1520645 h 1583140"/>
              <a:gd name="connsiteX88" fmla="*/ 2284269 w 9662615"/>
              <a:gd name="connsiteY88" fmla="*/ 1503068 h 1583140"/>
              <a:gd name="connsiteX89" fmla="*/ 2207104 w 9662615"/>
              <a:gd name="connsiteY89" fmla="*/ 1508888 h 1583140"/>
              <a:gd name="connsiteX90" fmla="*/ 2149226 w 9662615"/>
              <a:gd name="connsiteY90" fmla="*/ 1523409 h 1583140"/>
              <a:gd name="connsiteX91" fmla="*/ 2084783 w 9662615"/>
              <a:gd name="connsiteY91" fmla="*/ 1524245 h 1583140"/>
              <a:gd name="connsiteX92" fmla="*/ 2070075 w 9662615"/>
              <a:gd name="connsiteY92" fmla="*/ 1511285 h 1583140"/>
              <a:gd name="connsiteX93" fmla="*/ 2001057 w 9662615"/>
              <a:gd name="connsiteY93" fmla="*/ 1516449 h 1583140"/>
              <a:gd name="connsiteX94" fmla="*/ 1896330 w 9662615"/>
              <a:gd name="connsiteY94" fmla="*/ 1525725 h 1583140"/>
              <a:gd name="connsiteX95" fmla="*/ 1835994 w 9662615"/>
              <a:gd name="connsiteY95" fmla="*/ 1527678 h 1583140"/>
              <a:gd name="connsiteX96" fmla="*/ 1671119 w 9662615"/>
              <a:gd name="connsiteY96" fmla="*/ 1536701 h 1583140"/>
              <a:gd name="connsiteX97" fmla="*/ 1601337 w 9662615"/>
              <a:gd name="connsiteY97" fmla="*/ 1548552 h 1583140"/>
              <a:gd name="connsiteX98" fmla="*/ 1407755 w 9662615"/>
              <a:gd name="connsiteY98" fmla="*/ 1571444 h 1583140"/>
              <a:gd name="connsiteX99" fmla="*/ 1271994 w 9662615"/>
              <a:gd name="connsiteY99" fmla="*/ 1579471 h 1583140"/>
              <a:gd name="connsiteX100" fmla="*/ 1249226 w 9662615"/>
              <a:gd name="connsiteY100" fmla="*/ 1583140 h 1583140"/>
              <a:gd name="connsiteX101" fmla="*/ 1217719 w 9662615"/>
              <a:gd name="connsiteY101" fmla="*/ 1580863 h 1583140"/>
              <a:gd name="connsiteX102" fmla="*/ 1091432 w 9662615"/>
              <a:gd name="connsiteY102" fmla="*/ 1571003 h 1583140"/>
              <a:gd name="connsiteX103" fmla="*/ 992039 w 9662615"/>
              <a:gd name="connsiteY103" fmla="*/ 1556662 h 1583140"/>
              <a:gd name="connsiteX104" fmla="*/ 868264 w 9662615"/>
              <a:gd name="connsiteY104" fmla="*/ 1566392 h 1583140"/>
              <a:gd name="connsiteX105" fmla="*/ 792765 w 9662615"/>
              <a:gd name="connsiteY105" fmla="*/ 1563102 h 1583140"/>
              <a:gd name="connsiteX106" fmla="*/ 669055 w 9662615"/>
              <a:gd name="connsiteY106" fmla="*/ 1543638 h 1583140"/>
              <a:gd name="connsiteX107" fmla="*/ 541933 w 9662615"/>
              <a:gd name="connsiteY107" fmla="*/ 1561051 h 1583140"/>
              <a:gd name="connsiteX108" fmla="*/ 472797 w 9662615"/>
              <a:gd name="connsiteY108" fmla="*/ 1568904 h 1583140"/>
              <a:gd name="connsiteX109" fmla="*/ 396059 w 9662615"/>
              <a:gd name="connsiteY109" fmla="*/ 1560970 h 1583140"/>
              <a:gd name="connsiteX110" fmla="*/ 336819 w 9662615"/>
              <a:gd name="connsiteY110" fmla="*/ 1560892 h 1583140"/>
              <a:gd name="connsiteX111" fmla="*/ 267163 w 9662615"/>
              <a:gd name="connsiteY111" fmla="*/ 1531913 h 1583140"/>
              <a:gd name="connsiteX112" fmla="*/ 196644 w 9662615"/>
              <a:gd name="connsiteY112" fmla="*/ 1524565 h 1583140"/>
              <a:gd name="connsiteX113" fmla="*/ 86819 w 9662615"/>
              <a:gd name="connsiteY113" fmla="*/ 1519517 h 1583140"/>
              <a:gd name="connsiteX114" fmla="*/ 53369 w 9662615"/>
              <a:gd name="connsiteY114" fmla="*/ 1516853 h 1583140"/>
              <a:gd name="connsiteX115" fmla="*/ 2359 w 9662615"/>
              <a:gd name="connsiteY115" fmla="*/ 1515247 h 1583140"/>
              <a:gd name="connsiteX116" fmla="*/ 0 w 9662615"/>
              <a:gd name="connsiteY116" fmla="*/ 1514932 h 1583140"/>
              <a:gd name="connsiteX117" fmla="*/ 0 w 9662615"/>
              <a:gd name="connsiteY117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551077 w 9662615"/>
              <a:gd name="connsiteY3" fmla="*/ 1292033 h 1583140"/>
              <a:gd name="connsiteX4" fmla="*/ 9469546 w 9662615"/>
              <a:gd name="connsiteY4" fmla="*/ 1289837 h 1583140"/>
              <a:gd name="connsiteX5" fmla="*/ 9326260 w 9662615"/>
              <a:gd name="connsiteY5" fmla="*/ 1277155 h 1583140"/>
              <a:gd name="connsiteX6" fmla="*/ 9144767 w 9662615"/>
              <a:gd name="connsiteY6" fmla="*/ 1264120 h 1583140"/>
              <a:gd name="connsiteX7" fmla="*/ 8976400 w 9662615"/>
              <a:gd name="connsiteY7" fmla="*/ 1326661 h 1583140"/>
              <a:gd name="connsiteX8" fmla="*/ 8828711 w 9662615"/>
              <a:gd name="connsiteY8" fmla="*/ 1346394 h 1583140"/>
              <a:gd name="connsiteX9" fmla="*/ 8695953 w 9662615"/>
              <a:gd name="connsiteY9" fmla="*/ 1346784 h 1583140"/>
              <a:gd name="connsiteX10" fmla="*/ 8652191 w 9662615"/>
              <a:gd name="connsiteY10" fmla="*/ 1345903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16849 w 9662615"/>
              <a:gd name="connsiteY13" fmla="*/ 1367085 h 1583140"/>
              <a:gd name="connsiteX14" fmla="*/ 8278355 w 9662615"/>
              <a:gd name="connsiteY14" fmla="*/ 1386569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087910 w 9662615"/>
              <a:gd name="connsiteY17" fmla="*/ 1386449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215220 w 9662615"/>
              <a:gd name="connsiteY23" fmla="*/ 1397856 h 1583140"/>
              <a:gd name="connsiteX24" fmla="*/ 7082147 w 9662615"/>
              <a:gd name="connsiteY24" fmla="*/ 1406113 h 1583140"/>
              <a:gd name="connsiteX25" fmla="*/ 6987129 w 9662615"/>
              <a:gd name="connsiteY25" fmla="*/ 1404834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45752 w 9662615"/>
              <a:gd name="connsiteY47" fmla="*/ 1520612 h 1583140"/>
              <a:gd name="connsiteX48" fmla="*/ 5177807 w 9662615"/>
              <a:gd name="connsiteY48" fmla="*/ 1526802 h 1583140"/>
              <a:gd name="connsiteX49" fmla="*/ 5113910 w 9662615"/>
              <a:gd name="connsiteY49" fmla="*/ 1533205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871726 w 9662615"/>
              <a:gd name="connsiteY54" fmla="*/ 1570584 h 1583140"/>
              <a:gd name="connsiteX55" fmla="*/ 4843267 w 9662615"/>
              <a:gd name="connsiteY55" fmla="*/ 1561459 h 1583140"/>
              <a:gd name="connsiteX56" fmla="*/ 4821058 w 9662615"/>
              <a:gd name="connsiteY56" fmla="*/ 1553078 h 1583140"/>
              <a:gd name="connsiteX57" fmla="*/ 4791466 w 9662615"/>
              <a:gd name="connsiteY57" fmla="*/ 1561324 h 1583140"/>
              <a:gd name="connsiteX58" fmla="*/ 4784247 w 9662615"/>
              <a:gd name="connsiteY58" fmla="*/ 1562342 h 1583140"/>
              <a:gd name="connsiteX59" fmla="*/ 4739309 w 9662615"/>
              <a:gd name="connsiteY59" fmla="*/ 1553948 h 1583140"/>
              <a:gd name="connsiteX60" fmla="*/ 4697562 w 9662615"/>
              <a:gd name="connsiteY60" fmla="*/ 1551206 h 1583140"/>
              <a:gd name="connsiteX61" fmla="*/ 4650737 w 9662615"/>
              <a:gd name="connsiteY61" fmla="*/ 1537381 h 1583140"/>
              <a:gd name="connsiteX62" fmla="*/ 4583150 w 9662615"/>
              <a:gd name="connsiteY62" fmla="*/ 1529064 h 1583140"/>
              <a:gd name="connsiteX63" fmla="*/ 4521734 w 9662615"/>
              <a:gd name="connsiteY63" fmla="*/ 1529359 h 1583140"/>
              <a:gd name="connsiteX64" fmla="*/ 4382398 w 9662615"/>
              <a:gd name="connsiteY64" fmla="*/ 1534108 h 1583140"/>
              <a:gd name="connsiteX65" fmla="*/ 4221826 w 9662615"/>
              <a:gd name="connsiteY65" fmla="*/ 1500972 h 1583140"/>
              <a:gd name="connsiteX66" fmla="*/ 4096601 w 9662615"/>
              <a:gd name="connsiteY66" fmla="*/ 1521563 h 1583140"/>
              <a:gd name="connsiteX67" fmla="*/ 4002441 w 9662615"/>
              <a:gd name="connsiteY67" fmla="*/ 1528912 h 1583140"/>
              <a:gd name="connsiteX68" fmla="*/ 3833906 w 9662615"/>
              <a:gd name="connsiteY68" fmla="*/ 1516637 h 1583140"/>
              <a:gd name="connsiteX69" fmla="*/ 3763845 w 9662615"/>
              <a:gd name="connsiteY69" fmla="*/ 1501782 h 1583140"/>
              <a:gd name="connsiteX70" fmla="*/ 3641778 w 9662615"/>
              <a:gd name="connsiteY70" fmla="*/ 1505446 h 1583140"/>
              <a:gd name="connsiteX71" fmla="*/ 3565233 w 9662615"/>
              <a:gd name="connsiteY71" fmla="*/ 1515122 h 1583140"/>
              <a:gd name="connsiteX72" fmla="*/ 3560267 w 9662615"/>
              <a:gd name="connsiteY72" fmla="*/ 1516288 h 1583140"/>
              <a:gd name="connsiteX73" fmla="*/ 3540258 w 9662615"/>
              <a:gd name="connsiteY73" fmla="*/ 1516976 h 1583140"/>
              <a:gd name="connsiteX74" fmla="*/ 3534780 w 9662615"/>
              <a:gd name="connsiteY74" fmla="*/ 1522141 h 1583140"/>
              <a:gd name="connsiteX75" fmla="*/ 3504783 w 9662615"/>
              <a:gd name="connsiteY75" fmla="*/ 1526739 h 1583140"/>
              <a:gd name="connsiteX76" fmla="*/ 3430805 w 9662615"/>
              <a:gd name="connsiteY76" fmla="*/ 1542521 h 1583140"/>
              <a:gd name="connsiteX77" fmla="*/ 3292707 w 9662615"/>
              <a:gd name="connsiteY77" fmla="*/ 1520490 h 1583140"/>
              <a:gd name="connsiteX78" fmla="*/ 3187872 w 9662615"/>
              <a:gd name="connsiteY78" fmla="*/ 1519991 h 1583140"/>
              <a:gd name="connsiteX79" fmla="*/ 3148026 w 9662615"/>
              <a:gd name="connsiteY79" fmla="*/ 1524777 h 1583140"/>
              <a:gd name="connsiteX80" fmla="*/ 3092394 w 9662615"/>
              <a:gd name="connsiteY80" fmla="*/ 1528115 h 1583140"/>
              <a:gd name="connsiteX81" fmla="*/ 2994200 w 9662615"/>
              <a:gd name="connsiteY81" fmla="*/ 1537857 h 1583140"/>
              <a:gd name="connsiteX82" fmla="*/ 2862301 w 9662615"/>
              <a:gd name="connsiteY82" fmla="*/ 1544250 h 1583140"/>
              <a:gd name="connsiteX83" fmla="*/ 2766335 w 9662615"/>
              <a:gd name="connsiteY83" fmla="*/ 1527662 h 1583140"/>
              <a:gd name="connsiteX84" fmla="*/ 2757836 w 9662615"/>
              <a:gd name="connsiteY84" fmla="*/ 1531371 h 1583140"/>
              <a:gd name="connsiteX85" fmla="*/ 2691555 w 9662615"/>
              <a:gd name="connsiteY85" fmla="*/ 1530283 h 1583140"/>
              <a:gd name="connsiteX86" fmla="*/ 2491676 w 9662615"/>
              <a:gd name="connsiteY86" fmla="*/ 1500859 h 1583140"/>
              <a:gd name="connsiteX87" fmla="*/ 2378036 w 9662615"/>
              <a:gd name="connsiteY87" fmla="*/ 1520645 h 1583140"/>
              <a:gd name="connsiteX88" fmla="*/ 2284269 w 9662615"/>
              <a:gd name="connsiteY88" fmla="*/ 1503068 h 1583140"/>
              <a:gd name="connsiteX89" fmla="*/ 2207104 w 9662615"/>
              <a:gd name="connsiteY89" fmla="*/ 1508888 h 1583140"/>
              <a:gd name="connsiteX90" fmla="*/ 2149226 w 9662615"/>
              <a:gd name="connsiteY90" fmla="*/ 1523409 h 1583140"/>
              <a:gd name="connsiteX91" fmla="*/ 2084783 w 9662615"/>
              <a:gd name="connsiteY91" fmla="*/ 1524245 h 1583140"/>
              <a:gd name="connsiteX92" fmla="*/ 2070075 w 9662615"/>
              <a:gd name="connsiteY92" fmla="*/ 1511285 h 1583140"/>
              <a:gd name="connsiteX93" fmla="*/ 2001057 w 9662615"/>
              <a:gd name="connsiteY93" fmla="*/ 1516449 h 1583140"/>
              <a:gd name="connsiteX94" fmla="*/ 1896330 w 9662615"/>
              <a:gd name="connsiteY94" fmla="*/ 1525725 h 1583140"/>
              <a:gd name="connsiteX95" fmla="*/ 1835994 w 9662615"/>
              <a:gd name="connsiteY95" fmla="*/ 1527678 h 1583140"/>
              <a:gd name="connsiteX96" fmla="*/ 1671119 w 9662615"/>
              <a:gd name="connsiteY96" fmla="*/ 1536701 h 1583140"/>
              <a:gd name="connsiteX97" fmla="*/ 1601337 w 9662615"/>
              <a:gd name="connsiteY97" fmla="*/ 1548552 h 1583140"/>
              <a:gd name="connsiteX98" fmla="*/ 1407755 w 9662615"/>
              <a:gd name="connsiteY98" fmla="*/ 1571444 h 1583140"/>
              <a:gd name="connsiteX99" fmla="*/ 1271994 w 9662615"/>
              <a:gd name="connsiteY99" fmla="*/ 1579471 h 1583140"/>
              <a:gd name="connsiteX100" fmla="*/ 1249226 w 9662615"/>
              <a:gd name="connsiteY100" fmla="*/ 1583140 h 1583140"/>
              <a:gd name="connsiteX101" fmla="*/ 1217719 w 9662615"/>
              <a:gd name="connsiteY101" fmla="*/ 1580863 h 1583140"/>
              <a:gd name="connsiteX102" fmla="*/ 1091432 w 9662615"/>
              <a:gd name="connsiteY102" fmla="*/ 1571003 h 1583140"/>
              <a:gd name="connsiteX103" fmla="*/ 992039 w 9662615"/>
              <a:gd name="connsiteY103" fmla="*/ 1556662 h 1583140"/>
              <a:gd name="connsiteX104" fmla="*/ 868264 w 9662615"/>
              <a:gd name="connsiteY104" fmla="*/ 1566392 h 1583140"/>
              <a:gd name="connsiteX105" fmla="*/ 792765 w 9662615"/>
              <a:gd name="connsiteY105" fmla="*/ 1563102 h 1583140"/>
              <a:gd name="connsiteX106" fmla="*/ 653153 w 9662615"/>
              <a:gd name="connsiteY106" fmla="*/ 1563516 h 1583140"/>
              <a:gd name="connsiteX107" fmla="*/ 541933 w 9662615"/>
              <a:gd name="connsiteY107" fmla="*/ 1561051 h 1583140"/>
              <a:gd name="connsiteX108" fmla="*/ 472797 w 9662615"/>
              <a:gd name="connsiteY108" fmla="*/ 1568904 h 1583140"/>
              <a:gd name="connsiteX109" fmla="*/ 396059 w 9662615"/>
              <a:gd name="connsiteY109" fmla="*/ 1560970 h 1583140"/>
              <a:gd name="connsiteX110" fmla="*/ 336819 w 9662615"/>
              <a:gd name="connsiteY110" fmla="*/ 1560892 h 1583140"/>
              <a:gd name="connsiteX111" fmla="*/ 267163 w 9662615"/>
              <a:gd name="connsiteY111" fmla="*/ 1531913 h 1583140"/>
              <a:gd name="connsiteX112" fmla="*/ 196644 w 9662615"/>
              <a:gd name="connsiteY112" fmla="*/ 1524565 h 1583140"/>
              <a:gd name="connsiteX113" fmla="*/ 86819 w 9662615"/>
              <a:gd name="connsiteY113" fmla="*/ 1519517 h 1583140"/>
              <a:gd name="connsiteX114" fmla="*/ 53369 w 9662615"/>
              <a:gd name="connsiteY114" fmla="*/ 1516853 h 1583140"/>
              <a:gd name="connsiteX115" fmla="*/ 2359 w 9662615"/>
              <a:gd name="connsiteY115" fmla="*/ 1515247 h 1583140"/>
              <a:gd name="connsiteX116" fmla="*/ 0 w 9662615"/>
              <a:gd name="connsiteY116" fmla="*/ 1514932 h 1583140"/>
              <a:gd name="connsiteX117" fmla="*/ 0 w 9662615"/>
              <a:gd name="connsiteY117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551077 w 9662615"/>
              <a:gd name="connsiteY3" fmla="*/ 1292033 h 1583140"/>
              <a:gd name="connsiteX4" fmla="*/ 9469546 w 9662615"/>
              <a:gd name="connsiteY4" fmla="*/ 1289837 h 1583140"/>
              <a:gd name="connsiteX5" fmla="*/ 9326260 w 9662615"/>
              <a:gd name="connsiteY5" fmla="*/ 1277155 h 1583140"/>
              <a:gd name="connsiteX6" fmla="*/ 9144767 w 9662615"/>
              <a:gd name="connsiteY6" fmla="*/ 1264120 h 1583140"/>
              <a:gd name="connsiteX7" fmla="*/ 8976400 w 9662615"/>
              <a:gd name="connsiteY7" fmla="*/ 1326661 h 1583140"/>
              <a:gd name="connsiteX8" fmla="*/ 8828711 w 9662615"/>
              <a:gd name="connsiteY8" fmla="*/ 1346394 h 1583140"/>
              <a:gd name="connsiteX9" fmla="*/ 8695953 w 9662615"/>
              <a:gd name="connsiteY9" fmla="*/ 1346784 h 1583140"/>
              <a:gd name="connsiteX10" fmla="*/ 8652191 w 9662615"/>
              <a:gd name="connsiteY10" fmla="*/ 1345903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16849 w 9662615"/>
              <a:gd name="connsiteY13" fmla="*/ 1367085 h 1583140"/>
              <a:gd name="connsiteX14" fmla="*/ 8278355 w 9662615"/>
              <a:gd name="connsiteY14" fmla="*/ 1386569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087910 w 9662615"/>
              <a:gd name="connsiteY17" fmla="*/ 1386449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215220 w 9662615"/>
              <a:gd name="connsiteY23" fmla="*/ 1397856 h 1583140"/>
              <a:gd name="connsiteX24" fmla="*/ 7082147 w 9662615"/>
              <a:gd name="connsiteY24" fmla="*/ 1406113 h 1583140"/>
              <a:gd name="connsiteX25" fmla="*/ 6987129 w 9662615"/>
              <a:gd name="connsiteY25" fmla="*/ 1404834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45752 w 9662615"/>
              <a:gd name="connsiteY47" fmla="*/ 1520612 h 1583140"/>
              <a:gd name="connsiteX48" fmla="*/ 5177807 w 9662615"/>
              <a:gd name="connsiteY48" fmla="*/ 1526802 h 1583140"/>
              <a:gd name="connsiteX49" fmla="*/ 5113910 w 9662615"/>
              <a:gd name="connsiteY49" fmla="*/ 1533205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871726 w 9662615"/>
              <a:gd name="connsiteY54" fmla="*/ 1570584 h 1583140"/>
              <a:gd name="connsiteX55" fmla="*/ 4843267 w 9662615"/>
              <a:gd name="connsiteY55" fmla="*/ 1561459 h 1583140"/>
              <a:gd name="connsiteX56" fmla="*/ 4821058 w 9662615"/>
              <a:gd name="connsiteY56" fmla="*/ 1553078 h 1583140"/>
              <a:gd name="connsiteX57" fmla="*/ 4791466 w 9662615"/>
              <a:gd name="connsiteY57" fmla="*/ 1561324 h 1583140"/>
              <a:gd name="connsiteX58" fmla="*/ 4784247 w 9662615"/>
              <a:gd name="connsiteY58" fmla="*/ 1562342 h 1583140"/>
              <a:gd name="connsiteX59" fmla="*/ 4739309 w 9662615"/>
              <a:gd name="connsiteY59" fmla="*/ 1553948 h 1583140"/>
              <a:gd name="connsiteX60" fmla="*/ 4697562 w 9662615"/>
              <a:gd name="connsiteY60" fmla="*/ 1551206 h 1583140"/>
              <a:gd name="connsiteX61" fmla="*/ 4650737 w 9662615"/>
              <a:gd name="connsiteY61" fmla="*/ 1537381 h 1583140"/>
              <a:gd name="connsiteX62" fmla="*/ 4583150 w 9662615"/>
              <a:gd name="connsiteY62" fmla="*/ 1529064 h 1583140"/>
              <a:gd name="connsiteX63" fmla="*/ 4521734 w 9662615"/>
              <a:gd name="connsiteY63" fmla="*/ 1529359 h 1583140"/>
              <a:gd name="connsiteX64" fmla="*/ 4382398 w 9662615"/>
              <a:gd name="connsiteY64" fmla="*/ 1534108 h 1583140"/>
              <a:gd name="connsiteX65" fmla="*/ 4221826 w 9662615"/>
              <a:gd name="connsiteY65" fmla="*/ 1500972 h 1583140"/>
              <a:gd name="connsiteX66" fmla="*/ 4096601 w 9662615"/>
              <a:gd name="connsiteY66" fmla="*/ 1521563 h 1583140"/>
              <a:gd name="connsiteX67" fmla="*/ 4002441 w 9662615"/>
              <a:gd name="connsiteY67" fmla="*/ 1528912 h 1583140"/>
              <a:gd name="connsiteX68" fmla="*/ 3833906 w 9662615"/>
              <a:gd name="connsiteY68" fmla="*/ 1516637 h 1583140"/>
              <a:gd name="connsiteX69" fmla="*/ 3763845 w 9662615"/>
              <a:gd name="connsiteY69" fmla="*/ 1501782 h 1583140"/>
              <a:gd name="connsiteX70" fmla="*/ 3641778 w 9662615"/>
              <a:gd name="connsiteY70" fmla="*/ 1505446 h 1583140"/>
              <a:gd name="connsiteX71" fmla="*/ 3565233 w 9662615"/>
              <a:gd name="connsiteY71" fmla="*/ 1515122 h 1583140"/>
              <a:gd name="connsiteX72" fmla="*/ 3560267 w 9662615"/>
              <a:gd name="connsiteY72" fmla="*/ 1516288 h 1583140"/>
              <a:gd name="connsiteX73" fmla="*/ 3540258 w 9662615"/>
              <a:gd name="connsiteY73" fmla="*/ 1516976 h 1583140"/>
              <a:gd name="connsiteX74" fmla="*/ 3534780 w 9662615"/>
              <a:gd name="connsiteY74" fmla="*/ 1522141 h 1583140"/>
              <a:gd name="connsiteX75" fmla="*/ 3504783 w 9662615"/>
              <a:gd name="connsiteY75" fmla="*/ 1526739 h 1583140"/>
              <a:gd name="connsiteX76" fmla="*/ 3430805 w 9662615"/>
              <a:gd name="connsiteY76" fmla="*/ 1542521 h 1583140"/>
              <a:gd name="connsiteX77" fmla="*/ 3292707 w 9662615"/>
              <a:gd name="connsiteY77" fmla="*/ 1520490 h 1583140"/>
              <a:gd name="connsiteX78" fmla="*/ 3187872 w 9662615"/>
              <a:gd name="connsiteY78" fmla="*/ 1519991 h 1583140"/>
              <a:gd name="connsiteX79" fmla="*/ 3148026 w 9662615"/>
              <a:gd name="connsiteY79" fmla="*/ 1524777 h 1583140"/>
              <a:gd name="connsiteX80" fmla="*/ 3092394 w 9662615"/>
              <a:gd name="connsiteY80" fmla="*/ 1528115 h 1583140"/>
              <a:gd name="connsiteX81" fmla="*/ 2994200 w 9662615"/>
              <a:gd name="connsiteY81" fmla="*/ 1537857 h 1583140"/>
              <a:gd name="connsiteX82" fmla="*/ 2862301 w 9662615"/>
              <a:gd name="connsiteY82" fmla="*/ 1544250 h 1583140"/>
              <a:gd name="connsiteX83" fmla="*/ 2766335 w 9662615"/>
              <a:gd name="connsiteY83" fmla="*/ 1527662 h 1583140"/>
              <a:gd name="connsiteX84" fmla="*/ 2757836 w 9662615"/>
              <a:gd name="connsiteY84" fmla="*/ 1531371 h 1583140"/>
              <a:gd name="connsiteX85" fmla="*/ 2691555 w 9662615"/>
              <a:gd name="connsiteY85" fmla="*/ 1530283 h 1583140"/>
              <a:gd name="connsiteX86" fmla="*/ 2491676 w 9662615"/>
              <a:gd name="connsiteY86" fmla="*/ 1500859 h 1583140"/>
              <a:gd name="connsiteX87" fmla="*/ 2378036 w 9662615"/>
              <a:gd name="connsiteY87" fmla="*/ 1520645 h 1583140"/>
              <a:gd name="connsiteX88" fmla="*/ 2284269 w 9662615"/>
              <a:gd name="connsiteY88" fmla="*/ 1503068 h 1583140"/>
              <a:gd name="connsiteX89" fmla="*/ 2207104 w 9662615"/>
              <a:gd name="connsiteY89" fmla="*/ 1508888 h 1583140"/>
              <a:gd name="connsiteX90" fmla="*/ 2149226 w 9662615"/>
              <a:gd name="connsiteY90" fmla="*/ 1523409 h 1583140"/>
              <a:gd name="connsiteX91" fmla="*/ 2084783 w 9662615"/>
              <a:gd name="connsiteY91" fmla="*/ 1524245 h 1583140"/>
              <a:gd name="connsiteX92" fmla="*/ 2070075 w 9662615"/>
              <a:gd name="connsiteY92" fmla="*/ 1511285 h 1583140"/>
              <a:gd name="connsiteX93" fmla="*/ 2001057 w 9662615"/>
              <a:gd name="connsiteY93" fmla="*/ 1516449 h 1583140"/>
              <a:gd name="connsiteX94" fmla="*/ 1896330 w 9662615"/>
              <a:gd name="connsiteY94" fmla="*/ 1525725 h 1583140"/>
              <a:gd name="connsiteX95" fmla="*/ 1835994 w 9662615"/>
              <a:gd name="connsiteY95" fmla="*/ 1527678 h 1583140"/>
              <a:gd name="connsiteX96" fmla="*/ 1671119 w 9662615"/>
              <a:gd name="connsiteY96" fmla="*/ 1536701 h 1583140"/>
              <a:gd name="connsiteX97" fmla="*/ 1601337 w 9662615"/>
              <a:gd name="connsiteY97" fmla="*/ 1548552 h 1583140"/>
              <a:gd name="connsiteX98" fmla="*/ 1407755 w 9662615"/>
              <a:gd name="connsiteY98" fmla="*/ 1571444 h 1583140"/>
              <a:gd name="connsiteX99" fmla="*/ 1271994 w 9662615"/>
              <a:gd name="connsiteY99" fmla="*/ 1579471 h 1583140"/>
              <a:gd name="connsiteX100" fmla="*/ 1249226 w 9662615"/>
              <a:gd name="connsiteY100" fmla="*/ 1583140 h 1583140"/>
              <a:gd name="connsiteX101" fmla="*/ 1217719 w 9662615"/>
              <a:gd name="connsiteY101" fmla="*/ 1580863 h 1583140"/>
              <a:gd name="connsiteX102" fmla="*/ 1091432 w 9662615"/>
              <a:gd name="connsiteY102" fmla="*/ 1571003 h 1583140"/>
              <a:gd name="connsiteX103" fmla="*/ 940355 w 9662615"/>
              <a:gd name="connsiteY103" fmla="*/ 1560638 h 1583140"/>
              <a:gd name="connsiteX104" fmla="*/ 868264 w 9662615"/>
              <a:gd name="connsiteY104" fmla="*/ 1566392 h 1583140"/>
              <a:gd name="connsiteX105" fmla="*/ 792765 w 9662615"/>
              <a:gd name="connsiteY105" fmla="*/ 1563102 h 1583140"/>
              <a:gd name="connsiteX106" fmla="*/ 653153 w 9662615"/>
              <a:gd name="connsiteY106" fmla="*/ 1563516 h 1583140"/>
              <a:gd name="connsiteX107" fmla="*/ 541933 w 9662615"/>
              <a:gd name="connsiteY107" fmla="*/ 1561051 h 1583140"/>
              <a:gd name="connsiteX108" fmla="*/ 472797 w 9662615"/>
              <a:gd name="connsiteY108" fmla="*/ 1568904 h 1583140"/>
              <a:gd name="connsiteX109" fmla="*/ 396059 w 9662615"/>
              <a:gd name="connsiteY109" fmla="*/ 1560970 h 1583140"/>
              <a:gd name="connsiteX110" fmla="*/ 336819 w 9662615"/>
              <a:gd name="connsiteY110" fmla="*/ 1560892 h 1583140"/>
              <a:gd name="connsiteX111" fmla="*/ 267163 w 9662615"/>
              <a:gd name="connsiteY111" fmla="*/ 1531913 h 1583140"/>
              <a:gd name="connsiteX112" fmla="*/ 196644 w 9662615"/>
              <a:gd name="connsiteY112" fmla="*/ 1524565 h 1583140"/>
              <a:gd name="connsiteX113" fmla="*/ 86819 w 9662615"/>
              <a:gd name="connsiteY113" fmla="*/ 1519517 h 1583140"/>
              <a:gd name="connsiteX114" fmla="*/ 53369 w 9662615"/>
              <a:gd name="connsiteY114" fmla="*/ 1516853 h 1583140"/>
              <a:gd name="connsiteX115" fmla="*/ 2359 w 9662615"/>
              <a:gd name="connsiteY115" fmla="*/ 1515247 h 1583140"/>
              <a:gd name="connsiteX116" fmla="*/ 0 w 9662615"/>
              <a:gd name="connsiteY116" fmla="*/ 1514932 h 1583140"/>
              <a:gd name="connsiteX117" fmla="*/ 0 w 9662615"/>
              <a:gd name="connsiteY117" fmla="*/ 0 h 1583140"/>
              <a:gd name="connsiteX0" fmla="*/ 0 w 9662615"/>
              <a:gd name="connsiteY0" fmla="*/ 0 h 1592811"/>
              <a:gd name="connsiteX1" fmla="*/ 9662615 w 9662615"/>
              <a:gd name="connsiteY1" fmla="*/ 0 h 1592811"/>
              <a:gd name="connsiteX2" fmla="*/ 9662615 w 9662615"/>
              <a:gd name="connsiteY2" fmla="*/ 1280346 h 1592811"/>
              <a:gd name="connsiteX3" fmla="*/ 9551077 w 9662615"/>
              <a:gd name="connsiteY3" fmla="*/ 1292033 h 1592811"/>
              <a:gd name="connsiteX4" fmla="*/ 9469546 w 9662615"/>
              <a:gd name="connsiteY4" fmla="*/ 1289837 h 1592811"/>
              <a:gd name="connsiteX5" fmla="*/ 9326260 w 9662615"/>
              <a:gd name="connsiteY5" fmla="*/ 1277155 h 1592811"/>
              <a:gd name="connsiteX6" fmla="*/ 9144767 w 9662615"/>
              <a:gd name="connsiteY6" fmla="*/ 1264120 h 1592811"/>
              <a:gd name="connsiteX7" fmla="*/ 8976400 w 9662615"/>
              <a:gd name="connsiteY7" fmla="*/ 1326661 h 1592811"/>
              <a:gd name="connsiteX8" fmla="*/ 8828711 w 9662615"/>
              <a:gd name="connsiteY8" fmla="*/ 1346394 h 1592811"/>
              <a:gd name="connsiteX9" fmla="*/ 8695953 w 9662615"/>
              <a:gd name="connsiteY9" fmla="*/ 1346784 h 1592811"/>
              <a:gd name="connsiteX10" fmla="*/ 8652191 w 9662615"/>
              <a:gd name="connsiteY10" fmla="*/ 1345903 h 1592811"/>
              <a:gd name="connsiteX11" fmla="*/ 8591582 w 9662615"/>
              <a:gd name="connsiteY11" fmla="*/ 1341666 h 1592811"/>
              <a:gd name="connsiteX12" fmla="*/ 8537336 w 9662615"/>
              <a:gd name="connsiteY12" fmla="*/ 1341684 h 1592811"/>
              <a:gd name="connsiteX13" fmla="*/ 8416849 w 9662615"/>
              <a:gd name="connsiteY13" fmla="*/ 1367085 h 1592811"/>
              <a:gd name="connsiteX14" fmla="*/ 8278355 w 9662615"/>
              <a:gd name="connsiteY14" fmla="*/ 1386569 h 1592811"/>
              <a:gd name="connsiteX15" fmla="*/ 8197961 w 9662615"/>
              <a:gd name="connsiteY15" fmla="*/ 1392804 h 1592811"/>
              <a:gd name="connsiteX16" fmla="*/ 8171196 w 9662615"/>
              <a:gd name="connsiteY16" fmla="*/ 1397216 h 1592811"/>
              <a:gd name="connsiteX17" fmla="*/ 8087910 w 9662615"/>
              <a:gd name="connsiteY17" fmla="*/ 1386449 h 1592811"/>
              <a:gd name="connsiteX18" fmla="*/ 7974579 w 9662615"/>
              <a:gd name="connsiteY18" fmla="*/ 1383439 h 1592811"/>
              <a:gd name="connsiteX19" fmla="*/ 7768351 w 9662615"/>
              <a:gd name="connsiteY19" fmla="*/ 1395051 h 1592811"/>
              <a:gd name="connsiteX20" fmla="*/ 7635985 w 9662615"/>
              <a:gd name="connsiteY20" fmla="*/ 1386363 h 1592811"/>
              <a:gd name="connsiteX21" fmla="*/ 7466069 w 9662615"/>
              <a:gd name="connsiteY21" fmla="*/ 1377654 h 1592811"/>
              <a:gd name="connsiteX22" fmla="*/ 7355642 w 9662615"/>
              <a:gd name="connsiteY22" fmla="*/ 1407761 h 1592811"/>
              <a:gd name="connsiteX23" fmla="*/ 7215220 w 9662615"/>
              <a:gd name="connsiteY23" fmla="*/ 1397856 h 1592811"/>
              <a:gd name="connsiteX24" fmla="*/ 7082147 w 9662615"/>
              <a:gd name="connsiteY24" fmla="*/ 1406113 h 1592811"/>
              <a:gd name="connsiteX25" fmla="*/ 6987129 w 9662615"/>
              <a:gd name="connsiteY25" fmla="*/ 1404834 h 1592811"/>
              <a:gd name="connsiteX26" fmla="*/ 6907567 w 9662615"/>
              <a:gd name="connsiteY26" fmla="*/ 1419149 h 1592811"/>
              <a:gd name="connsiteX27" fmla="*/ 6748428 w 9662615"/>
              <a:gd name="connsiteY27" fmla="*/ 1420308 h 1592811"/>
              <a:gd name="connsiteX28" fmla="*/ 6654257 w 9662615"/>
              <a:gd name="connsiteY28" fmla="*/ 1424143 h 1592811"/>
              <a:gd name="connsiteX29" fmla="*/ 6620123 w 9662615"/>
              <a:gd name="connsiteY29" fmla="*/ 1430535 h 1592811"/>
              <a:gd name="connsiteX30" fmla="*/ 6571355 w 9662615"/>
              <a:gd name="connsiteY30" fmla="*/ 1436144 h 1592811"/>
              <a:gd name="connsiteX31" fmla="*/ 6486557 w 9662615"/>
              <a:gd name="connsiteY31" fmla="*/ 1449861 h 1592811"/>
              <a:gd name="connsiteX32" fmla="*/ 6370419 w 9662615"/>
              <a:gd name="connsiteY32" fmla="*/ 1461649 h 1592811"/>
              <a:gd name="connsiteX33" fmla="*/ 6278839 w 9662615"/>
              <a:gd name="connsiteY33" fmla="*/ 1449160 h 1592811"/>
              <a:gd name="connsiteX34" fmla="*/ 6272455 w 9662615"/>
              <a:gd name="connsiteY34" fmla="*/ 1453191 h 1592811"/>
              <a:gd name="connsiteX35" fmla="*/ 6212659 w 9662615"/>
              <a:gd name="connsiteY35" fmla="*/ 1454850 h 1592811"/>
              <a:gd name="connsiteX36" fmla="*/ 6069317 w 9662615"/>
              <a:gd name="connsiteY36" fmla="*/ 1445838 h 1592811"/>
              <a:gd name="connsiteX37" fmla="*/ 5878477 w 9662615"/>
              <a:gd name="connsiteY37" fmla="*/ 1439180 h 1592811"/>
              <a:gd name="connsiteX38" fmla="*/ 5838387 w 9662615"/>
              <a:gd name="connsiteY38" fmla="*/ 1444679 h 1592811"/>
              <a:gd name="connsiteX39" fmla="*/ 5771136 w 9662615"/>
              <a:gd name="connsiteY39" fmla="*/ 1453639 h 1592811"/>
              <a:gd name="connsiteX40" fmla="*/ 5724081 w 9662615"/>
              <a:gd name="connsiteY40" fmla="*/ 1470431 h 1592811"/>
              <a:gd name="connsiteX41" fmla="*/ 5666577 w 9662615"/>
              <a:gd name="connsiteY41" fmla="*/ 1473921 h 1592811"/>
              <a:gd name="connsiteX42" fmla="*/ 5649068 w 9662615"/>
              <a:gd name="connsiteY42" fmla="*/ 1461676 h 1592811"/>
              <a:gd name="connsiteX43" fmla="*/ 5588902 w 9662615"/>
              <a:gd name="connsiteY43" fmla="*/ 1469647 h 1592811"/>
              <a:gd name="connsiteX44" fmla="*/ 5498090 w 9662615"/>
              <a:gd name="connsiteY44" fmla="*/ 1483173 h 1592811"/>
              <a:gd name="connsiteX45" fmla="*/ 5444641 w 9662615"/>
              <a:gd name="connsiteY45" fmla="*/ 1487602 h 1592811"/>
              <a:gd name="connsiteX46" fmla="*/ 5299812 w 9662615"/>
              <a:gd name="connsiteY46" fmla="*/ 1503362 h 1592811"/>
              <a:gd name="connsiteX47" fmla="*/ 5245752 w 9662615"/>
              <a:gd name="connsiteY47" fmla="*/ 1520612 h 1592811"/>
              <a:gd name="connsiteX48" fmla="*/ 5177807 w 9662615"/>
              <a:gd name="connsiteY48" fmla="*/ 1526802 h 1592811"/>
              <a:gd name="connsiteX49" fmla="*/ 5113910 w 9662615"/>
              <a:gd name="connsiteY49" fmla="*/ 1533205 h 1592811"/>
              <a:gd name="connsiteX50" fmla="*/ 5059484 w 9662615"/>
              <a:gd name="connsiteY50" fmla="*/ 1546802 h 1592811"/>
              <a:gd name="connsiteX51" fmla="*/ 5038524 w 9662615"/>
              <a:gd name="connsiteY51" fmla="*/ 1545675 h 1592811"/>
              <a:gd name="connsiteX52" fmla="*/ 5026564 w 9662615"/>
              <a:gd name="connsiteY52" fmla="*/ 1545376 h 1592811"/>
              <a:gd name="connsiteX53" fmla="*/ 4969433 w 9662615"/>
              <a:gd name="connsiteY53" fmla="*/ 1550865 h 1592811"/>
              <a:gd name="connsiteX54" fmla="*/ 4871726 w 9662615"/>
              <a:gd name="connsiteY54" fmla="*/ 1570584 h 1592811"/>
              <a:gd name="connsiteX55" fmla="*/ 4843267 w 9662615"/>
              <a:gd name="connsiteY55" fmla="*/ 1561459 h 1592811"/>
              <a:gd name="connsiteX56" fmla="*/ 4821058 w 9662615"/>
              <a:gd name="connsiteY56" fmla="*/ 1553078 h 1592811"/>
              <a:gd name="connsiteX57" fmla="*/ 4791466 w 9662615"/>
              <a:gd name="connsiteY57" fmla="*/ 1561324 h 1592811"/>
              <a:gd name="connsiteX58" fmla="*/ 4784247 w 9662615"/>
              <a:gd name="connsiteY58" fmla="*/ 1562342 h 1592811"/>
              <a:gd name="connsiteX59" fmla="*/ 4739309 w 9662615"/>
              <a:gd name="connsiteY59" fmla="*/ 1553948 h 1592811"/>
              <a:gd name="connsiteX60" fmla="*/ 4697562 w 9662615"/>
              <a:gd name="connsiteY60" fmla="*/ 1551206 h 1592811"/>
              <a:gd name="connsiteX61" fmla="*/ 4650737 w 9662615"/>
              <a:gd name="connsiteY61" fmla="*/ 1537381 h 1592811"/>
              <a:gd name="connsiteX62" fmla="*/ 4583150 w 9662615"/>
              <a:gd name="connsiteY62" fmla="*/ 1529064 h 1592811"/>
              <a:gd name="connsiteX63" fmla="*/ 4521734 w 9662615"/>
              <a:gd name="connsiteY63" fmla="*/ 1529359 h 1592811"/>
              <a:gd name="connsiteX64" fmla="*/ 4382398 w 9662615"/>
              <a:gd name="connsiteY64" fmla="*/ 1534108 h 1592811"/>
              <a:gd name="connsiteX65" fmla="*/ 4221826 w 9662615"/>
              <a:gd name="connsiteY65" fmla="*/ 1500972 h 1592811"/>
              <a:gd name="connsiteX66" fmla="*/ 4096601 w 9662615"/>
              <a:gd name="connsiteY66" fmla="*/ 1521563 h 1592811"/>
              <a:gd name="connsiteX67" fmla="*/ 4002441 w 9662615"/>
              <a:gd name="connsiteY67" fmla="*/ 1528912 h 1592811"/>
              <a:gd name="connsiteX68" fmla="*/ 3833906 w 9662615"/>
              <a:gd name="connsiteY68" fmla="*/ 1516637 h 1592811"/>
              <a:gd name="connsiteX69" fmla="*/ 3763845 w 9662615"/>
              <a:gd name="connsiteY69" fmla="*/ 1501782 h 1592811"/>
              <a:gd name="connsiteX70" fmla="*/ 3641778 w 9662615"/>
              <a:gd name="connsiteY70" fmla="*/ 1505446 h 1592811"/>
              <a:gd name="connsiteX71" fmla="*/ 3565233 w 9662615"/>
              <a:gd name="connsiteY71" fmla="*/ 1515122 h 1592811"/>
              <a:gd name="connsiteX72" fmla="*/ 3560267 w 9662615"/>
              <a:gd name="connsiteY72" fmla="*/ 1516288 h 1592811"/>
              <a:gd name="connsiteX73" fmla="*/ 3540258 w 9662615"/>
              <a:gd name="connsiteY73" fmla="*/ 1516976 h 1592811"/>
              <a:gd name="connsiteX74" fmla="*/ 3534780 w 9662615"/>
              <a:gd name="connsiteY74" fmla="*/ 1522141 h 1592811"/>
              <a:gd name="connsiteX75" fmla="*/ 3504783 w 9662615"/>
              <a:gd name="connsiteY75" fmla="*/ 1526739 h 1592811"/>
              <a:gd name="connsiteX76" fmla="*/ 3430805 w 9662615"/>
              <a:gd name="connsiteY76" fmla="*/ 1542521 h 1592811"/>
              <a:gd name="connsiteX77" fmla="*/ 3292707 w 9662615"/>
              <a:gd name="connsiteY77" fmla="*/ 1520490 h 1592811"/>
              <a:gd name="connsiteX78" fmla="*/ 3187872 w 9662615"/>
              <a:gd name="connsiteY78" fmla="*/ 1519991 h 1592811"/>
              <a:gd name="connsiteX79" fmla="*/ 3148026 w 9662615"/>
              <a:gd name="connsiteY79" fmla="*/ 1524777 h 1592811"/>
              <a:gd name="connsiteX80" fmla="*/ 3092394 w 9662615"/>
              <a:gd name="connsiteY80" fmla="*/ 1528115 h 1592811"/>
              <a:gd name="connsiteX81" fmla="*/ 2994200 w 9662615"/>
              <a:gd name="connsiteY81" fmla="*/ 1537857 h 1592811"/>
              <a:gd name="connsiteX82" fmla="*/ 2862301 w 9662615"/>
              <a:gd name="connsiteY82" fmla="*/ 1544250 h 1592811"/>
              <a:gd name="connsiteX83" fmla="*/ 2766335 w 9662615"/>
              <a:gd name="connsiteY83" fmla="*/ 1527662 h 1592811"/>
              <a:gd name="connsiteX84" fmla="*/ 2757836 w 9662615"/>
              <a:gd name="connsiteY84" fmla="*/ 1531371 h 1592811"/>
              <a:gd name="connsiteX85" fmla="*/ 2691555 w 9662615"/>
              <a:gd name="connsiteY85" fmla="*/ 1530283 h 1592811"/>
              <a:gd name="connsiteX86" fmla="*/ 2491676 w 9662615"/>
              <a:gd name="connsiteY86" fmla="*/ 1500859 h 1592811"/>
              <a:gd name="connsiteX87" fmla="*/ 2378036 w 9662615"/>
              <a:gd name="connsiteY87" fmla="*/ 1520645 h 1592811"/>
              <a:gd name="connsiteX88" fmla="*/ 2284269 w 9662615"/>
              <a:gd name="connsiteY88" fmla="*/ 1503068 h 1592811"/>
              <a:gd name="connsiteX89" fmla="*/ 2207104 w 9662615"/>
              <a:gd name="connsiteY89" fmla="*/ 1508888 h 1592811"/>
              <a:gd name="connsiteX90" fmla="*/ 2149226 w 9662615"/>
              <a:gd name="connsiteY90" fmla="*/ 1523409 h 1592811"/>
              <a:gd name="connsiteX91" fmla="*/ 2084783 w 9662615"/>
              <a:gd name="connsiteY91" fmla="*/ 1524245 h 1592811"/>
              <a:gd name="connsiteX92" fmla="*/ 2070075 w 9662615"/>
              <a:gd name="connsiteY92" fmla="*/ 1511285 h 1592811"/>
              <a:gd name="connsiteX93" fmla="*/ 2001057 w 9662615"/>
              <a:gd name="connsiteY93" fmla="*/ 1516449 h 1592811"/>
              <a:gd name="connsiteX94" fmla="*/ 1896330 w 9662615"/>
              <a:gd name="connsiteY94" fmla="*/ 1525725 h 1592811"/>
              <a:gd name="connsiteX95" fmla="*/ 1835994 w 9662615"/>
              <a:gd name="connsiteY95" fmla="*/ 1527678 h 1592811"/>
              <a:gd name="connsiteX96" fmla="*/ 1671119 w 9662615"/>
              <a:gd name="connsiteY96" fmla="*/ 1536701 h 1592811"/>
              <a:gd name="connsiteX97" fmla="*/ 1601337 w 9662615"/>
              <a:gd name="connsiteY97" fmla="*/ 1548552 h 1592811"/>
              <a:gd name="connsiteX98" fmla="*/ 1407755 w 9662615"/>
              <a:gd name="connsiteY98" fmla="*/ 1571444 h 1592811"/>
              <a:gd name="connsiteX99" fmla="*/ 1271994 w 9662615"/>
              <a:gd name="connsiteY99" fmla="*/ 1579471 h 1592811"/>
              <a:gd name="connsiteX100" fmla="*/ 1249226 w 9662615"/>
              <a:gd name="connsiteY100" fmla="*/ 1583140 h 1592811"/>
              <a:gd name="connsiteX101" fmla="*/ 1181938 w 9662615"/>
              <a:gd name="connsiteY101" fmla="*/ 1592789 h 1592811"/>
              <a:gd name="connsiteX102" fmla="*/ 1091432 w 9662615"/>
              <a:gd name="connsiteY102" fmla="*/ 1571003 h 1592811"/>
              <a:gd name="connsiteX103" fmla="*/ 940355 w 9662615"/>
              <a:gd name="connsiteY103" fmla="*/ 1560638 h 1592811"/>
              <a:gd name="connsiteX104" fmla="*/ 868264 w 9662615"/>
              <a:gd name="connsiteY104" fmla="*/ 1566392 h 1592811"/>
              <a:gd name="connsiteX105" fmla="*/ 792765 w 9662615"/>
              <a:gd name="connsiteY105" fmla="*/ 1563102 h 1592811"/>
              <a:gd name="connsiteX106" fmla="*/ 653153 w 9662615"/>
              <a:gd name="connsiteY106" fmla="*/ 1563516 h 1592811"/>
              <a:gd name="connsiteX107" fmla="*/ 541933 w 9662615"/>
              <a:gd name="connsiteY107" fmla="*/ 1561051 h 1592811"/>
              <a:gd name="connsiteX108" fmla="*/ 472797 w 9662615"/>
              <a:gd name="connsiteY108" fmla="*/ 1568904 h 1592811"/>
              <a:gd name="connsiteX109" fmla="*/ 396059 w 9662615"/>
              <a:gd name="connsiteY109" fmla="*/ 1560970 h 1592811"/>
              <a:gd name="connsiteX110" fmla="*/ 336819 w 9662615"/>
              <a:gd name="connsiteY110" fmla="*/ 1560892 h 1592811"/>
              <a:gd name="connsiteX111" fmla="*/ 267163 w 9662615"/>
              <a:gd name="connsiteY111" fmla="*/ 1531913 h 1592811"/>
              <a:gd name="connsiteX112" fmla="*/ 196644 w 9662615"/>
              <a:gd name="connsiteY112" fmla="*/ 1524565 h 1592811"/>
              <a:gd name="connsiteX113" fmla="*/ 86819 w 9662615"/>
              <a:gd name="connsiteY113" fmla="*/ 1519517 h 1592811"/>
              <a:gd name="connsiteX114" fmla="*/ 53369 w 9662615"/>
              <a:gd name="connsiteY114" fmla="*/ 1516853 h 1592811"/>
              <a:gd name="connsiteX115" fmla="*/ 2359 w 9662615"/>
              <a:gd name="connsiteY115" fmla="*/ 1515247 h 1592811"/>
              <a:gd name="connsiteX116" fmla="*/ 0 w 9662615"/>
              <a:gd name="connsiteY116" fmla="*/ 1514932 h 1592811"/>
              <a:gd name="connsiteX117" fmla="*/ 0 w 9662615"/>
              <a:gd name="connsiteY117" fmla="*/ 0 h 1592811"/>
              <a:gd name="connsiteX0" fmla="*/ 0 w 9662615"/>
              <a:gd name="connsiteY0" fmla="*/ 0 h 1592811"/>
              <a:gd name="connsiteX1" fmla="*/ 9662615 w 9662615"/>
              <a:gd name="connsiteY1" fmla="*/ 0 h 1592811"/>
              <a:gd name="connsiteX2" fmla="*/ 9662615 w 9662615"/>
              <a:gd name="connsiteY2" fmla="*/ 1280346 h 1592811"/>
              <a:gd name="connsiteX3" fmla="*/ 9551077 w 9662615"/>
              <a:gd name="connsiteY3" fmla="*/ 1292033 h 1592811"/>
              <a:gd name="connsiteX4" fmla="*/ 9469546 w 9662615"/>
              <a:gd name="connsiteY4" fmla="*/ 1289837 h 1592811"/>
              <a:gd name="connsiteX5" fmla="*/ 9326260 w 9662615"/>
              <a:gd name="connsiteY5" fmla="*/ 1277155 h 1592811"/>
              <a:gd name="connsiteX6" fmla="*/ 9144767 w 9662615"/>
              <a:gd name="connsiteY6" fmla="*/ 1264120 h 1592811"/>
              <a:gd name="connsiteX7" fmla="*/ 8976400 w 9662615"/>
              <a:gd name="connsiteY7" fmla="*/ 1326661 h 1592811"/>
              <a:gd name="connsiteX8" fmla="*/ 8828711 w 9662615"/>
              <a:gd name="connsiteY8" fmla="*/ 1346394 h 1592811"/>
              <a:gd name="connsiteX9" fmla="*/ 8695953 w 9662615"/>
              <a:gd name="connsiteY9" fmla="*/ 1346784 h 1592811"/>
              <a:gd name="connsiteX10" fmla="*/ 8652191 w 9662615"/>
              <a:gd name="connsiteY10" fmla="*/ 1345903 h 1592811"/>
              <a:gd name="connsiteX11" fmla="*/ 8591582 w 9662615"/>
              <a:gd name="connsiteY11" fmla="*/ 1341666 h 1592811"/>
              <a:gd name="connsiteX12" fmla="*/ 8537336 w 9662615"/>
              <a:gd name="connsiteY12" fmla="*/ 1341684 h 1592811"/>
              <a:gd name="connsiteX13" fmla="*/ 8416849 w 9662615"/>
              <a:gd name="connsiteY13" fmla="*/ 1367085 h 1592811"/>
              <a:gd name="connsiteX14" fmla="*/ 8278355 w 9662615"/>
              <a:gd name="connsiteY14" fmla="*/ 1386569 h 1592811"/>
              <a:gd name="connsiteX15" fmla="*/ 8197961 w 9662615"/>
              <a:gd name="connsiteY15" fmla="*/ 1392804 h 1592811"/>
              <a:gd name="connsiteX16" fmla="*/ 8171196 w 9662615"/>
              <a:gd name="connsiteY16" fmla="*/ 1397216 h 1592811"/>
              <a:gd name="connsiteX17" fmla="*/ 8087910 w 9662615"/>
              <a:gd name="connsiteY17" fmla="*/ 1386449 h 1592811"/>
              <a:gd name="connsiteX18" fmla="*/ 7974579 w 9662615"/>
              <a:gd name="connsiteY18" fmla="*/ 1383439 h 1592811"/>
              <a:gd name="connsiteX19" fmla="*/ 7768351 w 9662615"/>
              <a:gd name="connsiteY19" fmla="*/ 1395051 h 1592811"/>
              <a:gd name="connsiteX20" fmla="*/ 7635985 w 9662615"/>
              <a:gd name="connsiteY20" fmla="*/ 1386363 h 1592811"/>
              <a:gd name="connsiteX21" fmla="*/ 7466069 w 9662615"/>
              <a:gd name="connsiteY21" fmla="*/ 1377654 h 1592811"/>
              <a:gd name="connsiteX22" fmla="*/ 7355642 w 9662615"/>
              <a:gd name="connsiteY22" fmla="*/ 1407761 h 1592811"/>
              <a:gd name="connsiteX23" fmla="*/ 7215220 w 9662615"/>
              <a:gd name="connsiteY23" fmla="*/ 1397856 h 1592811"/>
              <a:gd name="connsiteX24" fmla="*/ 7082147 w 9662615"/>
              <a:gd name="connsiteY24" fmla="*/ 1406113 h 1592811"/>
              <a:gd name="connsiteX25" fmla="*/ 6987129 w 9662615"/>
              <a:gd name="connsiteY25" fmla="*/ 1404834 h 1592811"/>
              <a:gd name="connsiteX26" fmla="*/ 6907567 w 9662615"/>
              <a:gd name="connsiteY26" fmla="*/ 1419149 h 1592811"/>
              <a:gd name="connsiteX27" fmla="*/ 6748428 w 9662615"/>
              <a:gd name="connsiteY27" fmla="*/ 1420308 h 1592811"/>
              <a:gd name="connsiteX28" fmla="*/ 6654257 w 9662615"/>
              <a:gd name="connsiteY28" fmla="*/ 1424143 h 1592811"/>
              <a:gd name="connsiteX29" fmla="*/ 6620123 w 9662615"/>
              <a:gd name="connsiteY29" fmla="*/ 1430535 h 1592811"/>
              <a:gd name="connsiteX30" fmla="*/ 6571355 w 9662615"/>
              <a:gd name="connsiteY30" fmla="*/ 1436144 h 1592811"/>
              <a:gd name="connsiteX31" fmla="*/ 6486557 w 9662615"/>
              <a:gd name="connsiteY31" fmla="*/ 1449861 h 1592811"/>
              <a:gd name="connsiteX32" fmla="*/ 6370419 w 9662615"/>
              <a:gd name="connsiteY32" fmla="*/ 1461649 h 1592811"/>
              <a:gd name="connsiteX33" fmla="*/ 6278839 w 9662615"/>
              <a:gd name="connsiteY33" fmla="*/ 1449160 h 1592811"/>
              <a:gd name="connsiteX34" fmla="*/ 6272455 w 9662615"/>
              <a:gd name="connsiteY34" fmla="*/ 1453191 h 1592811"/>
              <a:gd name="connsiteX35" fmla="*/ 6212659 w 9662615"/>
              <a:gd name="connsiteY35" fmla="*/ 1454850 h 1592811"/>
              <a:gd name="connsiteX36" fmla="*/ 6069317 w 9662615"/>
              <a:gd name="connsiteY36" fmla="*/ 1445838 h 1592811"/>
              <a:gd name="connsiteX37" fmla="*/ 5878477 w 9662615"/>
              <a:gd name="connsiteY37" fmla="*/ 1439180 h 1592811"/>
              <a:gd name="connsiteX38" fmla="*/ 5838387 w 9662615"/>
              <a:gd name="connsiteY38" fmla="*/ 1444679 h 1592811"/>
              <a:gd name="connsiteX39" fmla="*/ 5771136 w 9662615"/>
              <a:gd name="connsiteY39" fmla="*/ 1453639 h 1592811"/>
              <a:gd name="connsiteX40" fmla="*/ 5724081 w 9662615"/>
              <a:gd name="connsiteY40" fmla="*/ 1470431 h 1592811"/>
              <a:gd name="connsiteX41" fmla="*/ 5666577 w 9662615"/>
              <a:gd name="connsiteY41" fmla="*/ 1473921 h 1592811"/>
              <a:gd name="connsiteX42" fmla="*/ 5649068 w 9662615"/>
              <a:gd name="connsiteY42" fmla="*/ 1461676 h 1592811"/>
              <a:gd name="connsiteX43" fmla="*/ 5588902 w 9662615"/>
              <a:gd name="connsiteY43" fmla="*/ 1469647 h 1592811"/>
              <a:gd name="connsiteX44" fmla="*/ 5498090 w 9662615"/>
              <a:gd name="connsiteY44" fmla="*/ 1483173 h 1592811"/>
              <a:gd name="connsiteX45" fmla="*/ 5444641 w 9662615"/>
              <a:gd name="connsiteY45" fmla="*/ 1487602 h 1592811"/>
              <a:gd name="connsiteX46" fmla="*/ 5299812 w 9662615"/>
              <a:gd name="connsiteY46" fmla="*/ 1503362 h 1592811"/>
              <a:gd name="connsiteX47" fmla="*/ 5245752 w 9662615"/>
              <a:gd name="connsiteY47" fmla="*/ 1520612 h 1592811"/>
              <a:gd name="connsiteX48" fmla="*/ 5177807 w 9662615"/>
              <a:gd name="connsiteY48" fmla="*/ 1526802 h 1592811"/>
              <a:gd name="connsiteX49" fmla="*/ 5113910 w 9662615"/>
              <a:gd name="connsiteY49" fmla="*/ 1533205 h 1592811"/>
              <a:gd name="connsiteX50" fmla="*/ 5059484 w 9662615"/>
              <a:gd name="connsiteY50" fmla="*/ 1546802 h 1592811"/>
              <a:gd name="connsiteX51" fmla="*/ 5038524 w 9662615"/>
              <a:gd name="connsiteY51" fmla="*/ 1545675 h 1592811"/>
              <a:gd name="connsiteX52" fmla="*/ 5026564 w 9662615"/>
              <a:gd name="connsiteY52" fmla="*/ 1545376 h 1592811"/>
              <a:gd name="connsiteX53" fmla="*/ 4969433 w 9662615"/>
              <a:gd name="connsiteY53" fmla="*/ 1550865 h 1592811"/>
              <a:gd name="connsiteX54" fmla="*/ 4871726 w 9662615"/>
              <a:gd name="connsiteY54" fmla="*/ 1570584 h 1592811"/>
              <a:gd name="connsiteX55" fmla="*/ 4843267 w 9662615"/>
              <a:gd name="connsiteY55" fmla="*/ 1561459 h 1592811"/>
              <a:gd name="connsiteX56" fmla="*/ 4821058 w 9662615"/>
              <a:gd name="connsiteY56" fmla="*/ 1553078 h 1592811"/>
              <a:gd name="connsiteX57" fmla="*/ 4791466 w 9662615"/>
              <a:gd name="connsiteY57" fmla="*/ 1561324 h 1592811"/>
              <a:gd name="connsiteX58" fmla="*/ 4784247 w 9662615"/>
              <a:gd name="connsiteY58" fmla="*/ 1562342 h 1592811"/>
              <a:gd name="connsiteX59" fmla="*/ 4739309 w 9662615"/>
              <a:gd name="connsiteY59" fmla="*/ 1553948 h 1592811"/>
              <a:gd name="connsiteX60" fmla="*/ 4697562 w 9662615"/>
              <a:gd name="connsiteY60" fmla="*/ 1551206 h 1592811"/>
              <a:gd name="connsiteX61" fmla="*/ 4650737 w 9662615"/>
              <a:gd name="connsiteY61" fmla="*/ 1537381 h 1592811"/>
              <a:gd name="connsiteX62" fmla="*/ 4583150 w 9662615"/>
              <a:gd name="connsiteY62" fmla="*/ 1529064 h 1592811"/>
              <a:gd name="connsiteX63" fmla="*/ 4521734 w 9662615"/>
              <a:gd name="connsiteY63" fmla="*/ 1529359 h 1592811"/>
              <a:gd name="connsiteX64" fmla="*/ 4382398 w 9662615"/>
              <a:gd name="connsiteY64" fmla="*/ 1534108 h 1592811"/>
              <a:gd name="connsiteX65" fmla="*/ 4221826 w 9662615"/>
              <a:gd name="connsiteY65" fmla="*/ 1500972 h 1592811"/>
              <a:gd name="connsiteX66" fmla="*/ 4096601 w 9662615"/>
              <a:gd name="connsiteY66" fmla="*/ 1521563 h 1592811"/>
              <a:gd name="connsiteX67" fmla="*/ 4002441 w 9662615"/>
              <a:gd name="connsiteY67" fmla="*/ 1528912 h 1592811"/>
              <a:gd name="connsiteX68" fmla="*/ 3833906 w 9662615"/>
              <a:gd name="connsiteY68" fmla="*/ 1516637 h 1592811"/>
              <a:gd name="connsiteX69" fmla="*/ 3763845 w 9662615"/>
              <a:gd name="connsiteY69" fmla="*/ 1501782 h 1592811"/>
              <a:gd name="connsiteX70" fmla="*/ 3641778 w 9662615"/>
              <a:gd name="connsiteY70" fmla="*/ 1505446 h 1592811"/>
              <a:gd name="connsiteX71" fmla="*/ 3565233 w 9662615"/>
              <a:gd name="connsiteY71" fmla="*/ 1515122 h 1592811"/>
              <a:gd name="connsiteX72" fmla="*/ 3560267 w 9662615"/>
              <a:gd name="connsiteY72" fmla="*/ 1516288 h 1592811"/>
              <a:gd name="connsiteX73" fmla="*/ 3540258 w 9662615"/>
              <a:gd name="connsiteY73" fmla="*/ 1516976 h 1592811"/>
              <a:gd name="connsiteX74" fmla="*/ 3534780 w 9662615"/>
              <a:gd name="connsiteY74" fmla="*/ 1522141 h 1592811"/>
              <a:gd name="connsiteX75" fmla="*/ 3504783 w 9662615"/>
              <a:gd name="connsiteY75" fmla="*/ 1526739 h 1592811"/>
              <a:gd name="connsiteX76" fmla="*/ 3430805 w 9662615"/>
              <a:gd name="connsiteY76" fmla="*/ 1542521 h 1592811"/>
              <a:gd name="connsiteX77" fmla="*/ 3292707 w 9662615"/>
              <a:gd name="connsiteY77" fmla="*/ 1520490 h 1592811"/>
              <a:gd name="connsiteX78" fmla="*/ 3187872 w 9662615"/>
              <a:gd name="connsiteY78" fmla="*/ 1519991 h 1592811"/>
              <a:gd name="connsiteX79" fmla="*/ 3148026 w 9662615"/>
              <a:gd name="connsiteY79" fmla="*/ 1524777 h 1592811"/>
              <a:gd name="connsiteX80" fmla="*/ 3092394 w 9662615"/>
              <a:gd name="connsiteY80" fmla="*/ 1528115 h 1592811"/>
              <a:gd name="connsiteX81" fmla="*/ 2994200 w 9662615"/>
              <a:gd name="connsiteY81" fmla="*/ 1537857 h 1592811"/>
              <a:gd name="connsiteX82" fmla="*/ 2862301 w 9662615"/>
              <a:gd name="connsiteY82" fmla="*/ 1544250 h 1592811"/>
              <a:gd name="connsiteX83" fmla="*/ 2766335 w 9662615"/>
              <a:gd name="connsiteY83" fmla="*/ 1527662 h 1592811"/>
              <a:gd name="connsiteX84" fmla="*/ 2757836 w 9662615"/>
              <a:gd name="connsiteY84" fmla="*/ 1531371 h 1592811"/>
              <a:gd name="connsiteX85" fmla="*/ 2691555 w 9662615"/>
              <a:gd name="connsiteY85" fmla="*/ 1530283 h 1592811"/>
              <a:gd name="connsiteX86" fmla="*/ 2491676 w 9662615"/>
              <a:gd name="connsiteY86" fmla="*/ 1500859 h 1592811"/>
              <a:gd name="connsiteX87" fmla="*/ 2378036 w 9662615"/>
              <a:gd name="connsiteY87" fmla="*/ 1520645 h 1592811"/>
              <a:gd name="connsiteX88" fmla="*/ 2284269 w 9662615"/>
              <a:gd name="connsiteY88" fmla="*/ 1503068 h 1592811"/>
              <a:gd name="connsiteX89" fmla="*/ 2207104 w 9662615"/>
              <a:gd name="connsiteY89" fmla="*/ 1508888 h 1592811"/>
              <a:gd name="connsiteX90" fmla="*/ 2149226 w 9662615"/>
              <a:gd name="connsiteY90" fmla="*/ 1523409 h 1592811"/>
              <a:gd name="connsiteX91" fmla="*/ 2084783 w 9662615"/>
              <a:gd name="connsiteY91" fmla="*/ 1524245 h 1592811"/>
              <a:gd name="connsiteX92" fmla="*/ 2070075 w 9662615"/>
              <a:gd name="connsiteY92" fmla="*/ 1511285 h 1592811"/>
              <a:gd name="connsiteX93" fmla="*/ 2001057 w 9662615"/>
              <a:gd name="connsiteY93" fmla="*/ 1516449 h 1592811"/>
              <a:gd name="connsiteX94" fmla="*/ 1896330 w 9662615"/>
              <a:gd name="connsiteY94" fmla="*/ 1525725 h 1592811"/>
              <a:gd name="connsiteX95" fmla="*/ 1835994 w 9662615"/>
              <a:gd name="connsiteY95" fmla="*/ 1527678 h 1592811"/>
              <a:gd name="connsiteX96" fmla="*/ 1671119 w 9662615"/>
              <a:gd name="connsiteY96" fmla="*/ 1536701 h 1592811"/>
              <a:gd name="connsiteX97" fmla="*/ 1601337 w 9662615"/>
              <a:gd name="connsiteY97" fmla="*/ 1548552 h 1592811"/>
              <a:gd name="connsiteX98" fmla="*/ 1407755 w 9662615"/>
              <a:gd name="connsiteY98" fmla="*/ 1571444 h 1592811"/>
              <a:gd name="connsiteX99" fmla="*/ 1291872 w 9662615"/>
              <a:gd name="connsiteY99" fmla="*/ 1579471 h 1592811"/>
              <a:gd name="connsiteX100" fmla="*/ 1249226 w 9662615"/>
              <a:gd name="connsiteY100" fmla="*/ 1583140 h 1592811"/>
              <a:gd name="connsiteX101" fmla="*/ 1181938 w 9662615"/>
              <a:gd name="connsiteY101" fmla="*/ 1592789 h 1592811"/>
              <a:gd name="connsiteX102" fmla="*/ 1091432 w 9662615"/>
              <a:gd name="connsiteY102" fmla="*/ 1571003 h 1592811"/>
              <a:gd name="connsiteX103" fmla="*/ 940355 w 9662615"/>
              <a:gd name="connsiteY103" fmla="*/ 1560638 h 1592811"/>
              <a:gd name="connsiteX104" fmla="*/ 868264 w 9662615"/>
              <a:gd name="connsiteY104" fmla="*/ 1566392 h 1592811"/>
              <a:gd name="connsiteX105" fmla="*/ 792765 w 9662615"/>
              <a:gd name="connsiteY105" fmla="*/ 1563102 h 1592811"/>
              <a:gd name="connsiteX106" fmla="*/ 653153 w 9662615"/>
              <a:gd name="connsiteY106" fmla="*/ 1563516 h 1592811"/>
              <a:gd name="connsiteX107" fmla="*/ 541933 w 9662615"/>
              <a:gd name="connsiteY107" fmla="*/ 1561051 h 1592811"/>
              <a:gd name="connsiteX108" fmla="*/ 472797 w 9662615"/>
              <a:gd name="connsiteY108" fmla="*/ 1568904 h 1592811"/>
              <a:gd name="connsiteX109" fmla="*/ 396059 w 9662615"/>
              <a:gd name="connsiteY109" fmla="*/ 1560970 h 1592811"/>
              <a:gd name="connsiteX110" fmla="*/ 336819 w 9662615"/>
              <a:gd name="connsiteY110" fmla="*/ 1560892 h 1592811"/>
              <a:gd name="connsiteX111" fmla="*/ 267163 w 9662615"/>
              <a:gd name="connsiteY111" fmla="*/ 1531913 h 1592811"/>
              <a:gd name="connsiteX112" fmla="*/ 196644 w 9662615"/>
              <a:gd name="connsiteY112" fmla="*/ 1524565 h 1592811"/>
              <a:gd name="connsiteX113" fmla="*/ 86819 w 9662615"/>
              <a:gd name="connsiteY113" fmla="*/ 1519517 h 1592811"/>
              <a:gd name="connsiteX114" fmla="*/ 53369 w 9662615"/>
              <a:gd name="connsiteY114" fmla="*/ 1516853 h 1592811"/>
              <a:gd name="connsiteX115" fmla="*/ 2359 w 9662615"/>
              <a:gd name="connsiteY115" fmla="*/ 1515247 h 1592811"/>
              <a:gd name="connsiteX116" fmla="*/ 0 w 9662615"/>
              <a:gd name="connsiteY116" fmla="*/ 1514932 h 1592811"/>
              <a:gd name="connsiteX117" fmla="*/ 0 w 9662615"/>
              <a:gd name="connsiteY117" fmla="*/ 0 h 1592811"/>
              <a:gd name="connsiteX0" fmla="*/ 0 w 9662615"/>
              <a:gd name="connsiteY0" fmla="*/ 0 h 1603018"/>
              <a:gd name="connsiteX1" fmla="*/ 9662615 w 9662615"/>
              <a:gd name="connsiteY1" fmla="*/ 0 h 1603018"/>
              <a:gd name="connsiteX2" fmla="*/ 9662615 w 9662615"/>
              <a:gd name="connsiteY2" fmla="*/ 1280346 h 1603018"/>
              <a:gd name="connsiteX3" fmla="*/ 9551077 w 9662615"/>
              <a:gd name="connsiteY3" fmla="*/ 1292033 h 1603018"/>
              <a:gd name="connsiteX4" fmla="*/ 9469546 w 9662615"/>
              <a:gd name="connsiteY4" fmla="*/ 1289837 h 1603018"/>
              <a:gd name="connsiteX5" fmla="*/ 9326260 w 9662615"/>
              <a:gd name="connsiteY5" fmla="*/ 1277155 h 1603018"/>
              <a:gd name="connsiteX6" fmla="*/ 9144767 w 9662615"/>
              <a:gd name="connsiteY6" fmla="*/ 1264120 h 1603018"/>
              <a:gd name="connsiteX7" fmla="*/ 8976400 w 9662615"/>
              <a:gd name="connsiteY7" fmla="*/ 1326661 h 1603018"/>
              <a:gd name="connsiteX8" fmla="*/ 8828711 w 9662615"/>
              <a:gd name="connsiteY8" fmla="*/ 1346394 h 1603018"/>
              <a:gd name="connsiteX9" fmla="*/ 8695953 w 9662615"/>
              <a:gd name="connsiteY9" fmla="*/ 1346784 h 1603018"/>
              <a:gd name="connsiteX10" fmla="*/ 8652191 w 9662615"/>
              <a:gd name="connsiteY10" fmla="*/ 1345903 h 1603018"/>
              <a:gd name="connsiteX11" fmla="*/ 8591582 w 9662615"/>
              <a:gd name="connsiteY11" fmla="*/ 1341666 h 1603018"/>
              <a:gd name="connsiteX12" fmla="*/ 8537336 w 9662615"/>
              <a:gd name="connsiteY12" fmla="*/ 1341684 h 1603018"/>
              <a:gd name="connsiteX13" fmla="*/ 8416849 w 9662615"/>
              <a:gd name="connsiteY13" fmla="*/ 1367085 h 1603018"/>
              <a:gd name="connsiteX14" fmla="*/ 8278355 w 9662615"/>
              <a:gd name="connsiteY14" fmla="*/ 1386569 h 1603018"/>
              <a:gd name="connsiteX15" fmla="*/ 8197961 w 9662615"/>
              <a:gd name="connsiteY15" fmla="*/ 1392804 h 1603018"/>
              <a:gd name="connsiteX16" fmla="*/ 8171196 w 9662615"/>
              <a:gd name="connsiteY16" fmla="*/ 1397216 h 1603018"/>
              <a:gd name="connsiteX17" fmla="*/ 8087910 w 9662615"/>
              <a:gd name="connsiteY17" fmla="*/ 1386449 h 1603018"/>
              <a:gd name="connsiteX18" fmla="*/ 7974579 w 9662615"/>
              <a:gd name="connsiteY18" fmla="*/ 1383439 h 1603018"/>
              <a:gd name="connsiteX19" fmla="*/ 7768351 w 9662615"/>
              <a:gd name="connsiteY19" fmla="*/ 1395051 h 1603018"/>
              <a:gd name="connsiteX20" fmla="*/ 7635985 w 9662615"/>
              <a:gd name="connsiteY20" fmla="*/ 1386363 h 1603018"/>
              <a:gd name="connsiteX21" fmla="*/ 7466069 w 9662615"/>
              <a:gd name="connsiteY21" fmla="*/ 1377654 h 1603018"/>
              <a:gd name="connsiteX22" fmla="*/ 7355642 w 9662615"/>
              <a:gd name="connsiteY22" fmla="*/ 1407761 h 1603018"/>
              <a:gd name="connsiteX23" fmla="*/ 7215220 w 9662615"/>
              <a:gd name="connsiteY23" fmla="*/ 1397856 h 1603018"/>
              <a:gd name="connsiteX24" fmla="*/ 7082147 w 9662615"/>
              <a:gd name="connsiteY24" fmla="*/ 1406113 h 1603018"/>
              <a:gd name="connsiteX25" fmla="*/ 6987129 w 9662615"/>
              <a:gd name="connsiteY25" fmla="*/ 1404834 h 1603018"/>
              <a:gd name="connsiteX26" fmla="*/ 6907567 w 9662615"/>
              <a:gd name="connsiteY26" fmla="*/ 1419149 h 1603018"/>
              <a:gd name="connsiteX27" fmla="*/ 6748428 w 9662615"/>
              <a:gd name="connsiteY27" fmla="*/ 1420308 h 1603018"/>
              <a:gd name="connsiteX28" fmla="*/ 6654257 w 9662615"/>
              <a:gd name="connsiteY28" fmla="*/ 1424143 h 1603018"/>
              <a:gd name="connsiteX29" fmla="*/ 6620123 w 9662615"/>
              <a:gd name="connsiteY29" fmla="*/ 1430535 h 1603018"/>
              <a:gd name="connsiteX30" fmla="*/ 6571355 w 9662615"/>
              <a:gd name="connsiteY30" fmla="*/ 1436144 h 1603018"/>
              <a:gd name="connsiteX31" fmla="*/ 6486557 w 9662615"/>
              <a:gd name="connsiteY31" fmla="*/ 1449861 h 1603018"/>
              <a:gd name="connsiteX32" fmla="*/ 6370419 w 9662615"/>
              <a:gd name="connsiteY32" fmla="*/ 1461649 h 1603018"/>
              <a:gd name="connsiteX33" fmla="*/ 6278839 w 9662615"/>
              <a:gd name="connsiteY33" fmla="*/ 1449160 h 1603018"/>
              <a:gd name="connsiteX34" fmla="*/ 6272455 w 9662615"/>
              <a:gd name="connsiteY34" fmla="*/ 1453191 h 1603018"/>
              <a:gd name="connsiteX35" fmla="*/ 6212659 w 9662615"/>
              <a:gd name="connsiteY35" fmla="*/ 1454850 h 1603018"/>
              <a:gd name="connsiteX36" fmla="*/ 6069317 w 9662615"/>
              <a:gd name="connsiteY36" fmla="*/ 1445838 h 1603018"/>
              <a:gd name="connsiteX37" fmla="*/ 5878477 w 9662615"/>
              <a:gd name="connsiteY37" fmla="*/ 1439180 h 1603018"/>
              <a:gd name="connsiteX38" fmla="*/ 5838387 w 9662615"/>
              <a:gd name="connsiteY38" fmla="*/ 1444679 h 1603018"/>
              <a:gd name="connsiteX39" fmla="*/ 5771136 w 9662615"/>
              <a:gd name="connsiteY39" fmla="*/ 1453639 h 1603018"/>
              <a:gd name="connsiteX40" fmla="*/ 5724081 w 9662615"/>
              <a:gd name="connsiteY40" fmla="*/ 1470431 h 1603018"/>
              <a:gd name="connsiteX41" fmla="*/ 5666577 w 9662615"/>
              <a:gd name="connsiteY41" fmla="*/ 1473921 h 1603018"/>
              <a:gd name="connsiteX42" fmla="*/ 5649068 w 9662615"/>
              <a:gd name="connsiteY42" fmla="*/ 1461676 h 1603018"/>
              <a:gd name="connsiteX43" fmla="*/ 5588902 w 9662615"/>
              <a:gd name="connsiteY43" fmla="*/ 1469647 h 1603018"/>
              <a:gd name="connsiteX44" fmla="*/ 5498090 w 9662615"/>
              <a:gd name="connsiteY44" fmla="*/ 1483173 h 1603018"/>
              <a:gd name="connsiteX45" fmla="*/ 5444641 w 9662615"/>
              <a:gd name="connsiteY45" fmla="*/ 1487602 h 1603018"/>
              <a:gd name="connsiteX46" fmla="*/ 5299812 w 9662615"/>
              <a:gd name="connsiteY46" fmla="*/ 1503362 h 1603018"/>
              <a:gd name="connsiteX47" fmla="*/ 5245752 w 9662615"/>
              <a:gd name="connsiteY47" fmla="*/ 1520612 h 1603018"/>
              <a:gd name="connsiteX48" fmla="*/ 5177807 w 9662615"/>
              <a:gd name="connsiteY48" fmla="*/ 1526802 h 1603018"/>
              <a:gd name="connsiteX49" fmla="*/ 5113910 w 9662615"/>
              <a:gd name="connsiteY49" fmla="*/ 1533205 h 1603018"/>
              <a:gd name="connsiteX50" fmla="*/ 5059484 w 9662615"/>
              <a:gd name="connsiteY50" fmla="*/ 1546802 h 1603018"/>
              <a:gd name="connsiteX51" fmla="*/ 5038524 w 9662615"/>
              <a:gd name="connsiteY51" fmla="*/ 1545675 h 1603018"/>
              <a:gd name="connsiteX52" fmla="*/ 5026564 w 9662615"/>
              <a:gd name="connsiteY52" fmla="*/ 1545376 h 1603018"/>
              <a:gd name="connsiteX53" fmla="*/ 4969433 w 9662615"/>
              <a:gd name="connsiteY53" fmla="*/ 1550865 h 1603018"/>
              <a:gd name="connsiteX54" fmla="*/ 4871726 w 9662615"/>
              <a:gd name="connsiteY54" fmla="*/ 1570584 h 1603018"/>
              <a:gd name="connsiteX55" fmla="*/ 4843267 w 9662615"/>
              <a:gd name="connsiteY55" fmla="*/ 1561459 h 1603018"/>
              <a:gd name="connsiteX56" fmla="*/ 4821058 w 9662615"/>
              <a:gd name="connsiteY56" fmla="*/ 1553078 h 1603018"/>
              <a:gd name="connsiteX57" fmla="*/ 4791466 w 9662615"/>
              <a:gd name="connsiteY57" fmla="*/ 1561324 h 1603018"/>
              <a:gd name="connsiteX58" fmla="*/ 4784247 w 9662615"/>
              <a:gd name="connsiteY58" fmla="*/ 1562342 h 1603018"/>
              <a:gd name="connsiteX59" fmla="*/ 4739309 w 9662615"/>
              <a:gd name="connsiteY59" fmla="*/ 1553948 h 1603018"/>
              <a:gd name="connsiteX60" fmla="*/ 4697562 w 9662615"/>
              <a:gd name="connsiteY60" fmla="*/ 1551206 h 1603018"/>
              <a:gd name="connsiteX61" fmla="*/ 4650737 w 9662615"/>
              <a:gd name="connsiteY61" fmla="*/ 1537381 h 1603018"/>
              <a:gd name="connsiteX62" fmla="*/ 4583150 w 9662615"/>
              <a:gd name="connsiteY62" fmla="*/ 1529064 h 1603018"/>
              <a:gd name="connsiteX63" fmla="*/ 4521734 w 9662615"/>
              <a:gd name="connsiteY63" fmla="*/ 1529359 h 1603018"/>
              <a:gd name="connsiteX64" fmla="*/ 4382398 w 9662615"/>
              <a:gd name="connsiteY64" fmla="*/ 1534108 h 1603018"/>
              <a:gd name="connsiteX65" fmla="*/ 4221826 w 9662615"/>
              <a:gd name="connsiteY65" fmla="*/ 1500972 h 1603018"/>
              <a:gd name="connsiteX66" fmla="*/ 4096601 w 9662615"/>
              <a:gd name="connsiteY66" fmla="*/ 1521563 h 1603018"/>
              <a:gd name="connsiteX67" fmla="*/ 4002441 w 9662615"/>
              <a:gd name="connsiteY67" fmla="*/ 1528912 h 1603018"/>
              <a:gd name="connsiteX68" fmla="*/ 3833906 w 9662615"/>
              <a:gd name="connsiteY68" fmla="*/ 1516637 h 1603018"/>
              <a:gd name="connsiteX69" fmla="*/ 3763845 w 9662615"/>
              <a:gd name="connsiteY69" fmla="*/ 1501782 h 1603018"/>
              <a:gd name="connsiteX70" fmla="*/ 3641778 w 9662615"/>
              <a:gd name="connsiteY70" fmla="*/ 1505446 h 1603018"/>
              <a:gd name="connsiteX71" fmla="*/ 3565233 w 9662615"/>
              <a:gd name="connsiteY71" fmla="*/ 1515122 h 1603018"/>
              <a:gd name="connsiteX72" fmla="*/ 3560267 w 9662615"/>
              <a:gd name="connsiteY72" fmla="*/ 1516288 h 1603018"/>
              <a:gd name="connsiteX73" fmla="*/ 3540258 w 9662615"/>
              <a:gd name="connsiteY73" fmla="*/ 1516976 h 1603018"/>
              <a:gd name="connsiteX74" fmla="*/ 3534780 w 9662615"/>
              <a:gd name="connsiteY74" fmla="*/ 1522141 h 1603018"/>
              <a:gd name="connsiteX75" fmla="*/ 3504783 w 9662615"/>
              <a:gd name="connsiteY75" fmla="*/ 1526739 h 1603018"/>
              <a:gd name="connsiteX76" fmla="*/ 3430805 w 9662615"/>
              <a:gd name="connsiteY76" fmla="*/ 1542521 h 1603018"/>
              <a:gd name="connsiteX77" fmla="*/ 3292707 w 9662615"/>
              <a:gd name="connsiteY77" fmla="*/ 1520490 h 1603018"/>
              <a:gd name="connsiteX78" fmla="*/ 3187872 w 9662615"/>
              <a:gd name="connsiteY78" fmla="*/ 1519991 h 1603018"/>
              <a:gd name="connsiteX79" fmla="*/ 3148026 w 9662615"/>
              <a:gd name="connsiteY79" fmla="*/ 1524777 h 1603018"/>
              <a:gd name="connsiteX80" fmla="*/ 3092394 w 9662615"/>
              <a:gd name="connsiteY80" fmla="*/ 1528115 h 1603018"/>
              <a:gd name="connsiteX81" fmla="*/ 2994200 w 9662615"/>
              <a:gd name="connsiteY81" fmla="*/ 1537857 h 1603018"/>
              <a:gd name="connsiteX82" fmla="*/ 2862301 w 9662615"/>
              <a:gd name="connsiteY82" fmla="*/ 1544250 h 1603018"/>
              <a:gd name="connsiteX83" fmla="*/ 2766335 w 9662615"/>
              <a:gd name="connsiteY83" fmla="*/ 1527662 h 1603018"/>
              <a:gd name="connsiteX84" fmla="*/ 2757836 w 9662615"/>
              <a:gd name="connsiteY84" fmla="*/ 1531371 h 1603018"/>
              <a:gd name="connsiteX85" fmla="*/ 2691555 w 9662615"/>
              <a:gd name="connsiteY85" fmla="*/ 1530283 h 1603018"/>
              <a:gd name="connsiteX86" fmla="*/ 2491676 w 9662615"/>
              <a:gd name="connsiteY86" fmla="*/ 1500859 h 1603018"/>
              <a:gd name="connsiteX87" fmla="*/ 2378036 w 9662615"/>
              <a:gd name="connsiteY87" fmla="*/ 1520645 h 1603018"/>
              <a:gd name="connsiteX88" fmla="*/ 2284269 w 9662615"/>
              <a:gd name="connsiteY88" fmla="*/ 1503068 h 1603018"/>
              <a:gd name="connsiteX89" fmla="*/ 2207104 w 9662615"/>
              <a:gd name="connsiteY89" fmla="*/ 1508888 h 1603018"/>
              <a:gd name="connsiteX90" fmla="*/ 2149226 w 9662615"/>
              <a:gd name="connsiteY90" fmla="*/ 1523409 h 1603018"/>
              <a:gd name="connsiteX91" fmla="*/ 2084783 w 9662615"/>
              <a:gd name="connsiteY91" fmla="*/ 1524245 h 1603018"/>
              <a:gd name="connsiteX92" fmla="*/ 2070075 w 9662615"/>
              <a:gd name="connsiteY92" fmla="*/ 1511285 h 1603018"/>
              <a:gd name="connsiteX93" fmla="*/ 2001057 w 9662615"/>
              <a:gd name="connsiteY93" fmla="*/ 1516449 h 1603018"/>
              <a:gd name="connsiteX94" fmla="*/ 1896330 w 9662615"/>
              <a:gd name="connsiteY94" fmla="*/ 1525725 h 1603018"/>
              <a:gd name="connsiteX95" fmla="*/ 1835994 w 9662615"/>
              <a:gd name="connsiteY95" fmla="*/ 1527678 h 1603018"/>
              <a:gd name="connsiteX96" fmla="*/ 1671119 w 9662615"/>
              <a:gd name="connsiteY96" fmla="*/ 1536701 h 1603018"/>
              <a:gd name="connsiteX97" fmla="*/ 1601337 w 9662615"/>
              <a:gd name="connsiteY97" fmla="*/ 1548552 h 1603018"/>
              <a:gd name="connsiteX98" fmla="*/ 1407755 w 9662615"/>
              <a:gd name="connsiteY98" fmla="*/ 1571444 h 1603018"/>
              <a:gd name="connsiteX99" fmla="*/ 1291872 w 9662615"/>
              <a:gd name="connsiteY99" fmla="*/ 1579471 h 1603018"/>
              <a:gd name="connsiteX100" fmla="*/ 1245251 w 9662615"/>
              <a:gd name="connsiteY100" fmla="*/ 1603018 h 1603018"/>
              <a:gd name="connsiteX101" fmla="*/ 1181938 w 9662615"/>
              <a:gd name="connsiteY101" fmla="*/ 1592789 h 1603018"/>
              <a:gd name="connsiteX102" fmla="*/ 1091432 w 9662615"/>
              <a:gd name="connsiteY102" fmla="*/ 1571003 h 1603018"/>
              <a:gd name="connsiteX103" fmla="*/ 940355 w 9662615"/>
              <a:gd name="connsiteY103" fmla="*/ 1560638 h 1603018"/>
              <a:gd name="connsiteX104" fmla="*/ 868264 w 9662615"/>
              <a:gd name="connsiteY104" fmla="*/ 1566392 h 1603018"/>
              <a:gd name="connsiteX105" fmla="*/ 792765 w 9662615"/>
              <a:gd name="connsiteY105" fmla="*/ 1563102 h 1603018"/>
              <a:gd name="connsiteX106" fmla="*/ 653153 w 9662615"/>
              <a:gd name="connsiteY106" fmla="*/ 1563516 h 1603018"/>
              <a:gd name="connsiteX107" fmla="*/ 541933 w 9662615"/>
              <a:gd name="connsiteY107" fmla="*/ 1561051 h 1603018"/>
              <a:gd name="connsiteX108" fmla="*/ 472797 w 9662615"/>
              <a:gd name="connsiteY108" fmla="*/ 1568904 h 1603018"/>
              <a:gd name="connsiteX109" fmla="*/ 396059 w 9662615"/>
              <a:gd name="connsiteY109" fmla="*/ 1560970 h 1603018"/>
              <a:gd name="connsiteX110" fmla="*/ 336819 w 9662615"/>
              <a:gd name="connsiteY110" fmla="*/ 1560892 h 1603018"/>
              <a:gd name="connsiteX111" fmla="*/ 267163 w 9662615"/>
              <a:gd name="connsiteY111" fmla="*/ 1531913 h 1603018"/>
              <a:gd name="connsiteX112" fmla="*/ 196644 w 9662615"/>
              <a:gd name="connsiteY112" fmla="*/ 1524565 h 1603018"/>
              <a:gd name="connsiteX113" fmla="*/ 86819 w 9662615"/>
              <a:gd name="connsiteY113" fmla="*/ 1519517 h 1603018"/>
              <a:gd name="connsiteX114" fmla="*/ 53369 w 9662615"/>
              <a:gd name="connsiteY114" fmla="*/ 1516853 h 1603018"/>
              <a:gd name="connsiteX115" fmla="*/ 2359 w 9662615"/>
              <a:gd name="connsiteY115" fmla="*/ 1515247 h 1603018"/>
              <a:gd name="connsiteX116" fmla="*/ 0 w 9662615"/>
              <a:gd name="connsiteY116" fmla="*/ 1514932 h 1603018"/>
              <a:gd name="connsiteX117" fmla="*/ 0 w 9662615"/>
              <a:gd name="connsiteY117" fmla="*/ 0 h 1603018"/>
              <a:gd name="connsiteX0" fmla="*/ 0 w 9662615"/>
              <a:gd name="connsiteY0" fmla="*/ 0 h 1603018"/>
              <a:gd name="connsiteX1" fmla="*/ 9662615 w 9662615"/>
              <a:gd name="connsiteY1" fmla="*/ 0 h 1603018"/>
              <a:gd name="connsiteX2" fmla="*/ 9662615 w 9662615"/>
              <a:gd name="connsiteY2" fmla="*/ 1280346 h 1603018"/>
              <a:gd name="connsiteX3" fmla="*/ 9551077 w 9662615"/>
              <a:gd name="connsiteY3" fmla="*/ 1292033 h 1603018"/>
              <a:gd name="connsiteX4" fmla="*/ 9469546 w 9662615"/>
              <a:gd name="connsiteY4" fmla="*/ 1289837 h 1603018"/>
              <a:gd name="connsiteX5" fmla="*/ 9326260 w 9662615"/>
              <a:gd name="connsiteY5" fmla="*/ 1277155 h 1603018"/>
              <a:gd name="connsiteX6" fmla="*/ 9144767 w 9662615"/>
              <a:gd name="connsiteY6" fmla="*/ 1264120 h 1603018"/>
              <a:gd name="connsiteX7" fmla="*/ 8976400 w 9662615"/>
              <a:gd name="connsiteY7" fmla="*/ 1326661 h 1603018"/>
              <a:gd name="connsiteX8" fmla="*/ 8828711 w 9662615"/>
              <a:gd name="connsiteY8" fmla="*/ 1346394 h 1603018"/>
              <a:gd name="connsiteX9" fmla="*/ 8695953 w 9662615"/>
              <a:gd name="connsiteY9" fmla="*/ 1346784 h 1603018"/>
              <a:gd name="connsiteX10" fmla="*/ 8652191 w 9662615"/>
              <a:gd name="connsiteY10" fmla="*/ 1345903 h 1603018"/>
              <a:gd name="connsiteX11" fmla="*/ 8591582 w 9662615"/>
              <a:gd name="connsiteY11" fmla="*/ 1341666 h 1603018"/>
              <a:gd name="connsiteX12" fmla="*/ 8537336 w 9662615"/>
              <a:gd name="connsiteY12" fmla="*/ 1341684 h 1603018"/>
              <a:gd name="connsiteX13" fmla="*/ 8416849 w 9662615"/>
              <a:gd name="connsiteY13" fmla="*/ 1367085 h 1603018"/>
              <a:gd name="connsiteX14" fmla="*/ 8278355 w 9662615"/>
              <a:gd name="connsiteY14" fmla="*/ 1386569 h 1603018"/>
              <a:gd name="connsiteX15" fmla="*/ 8197961 w 9662615"/>
              <a:gd name="connsiteY15" fmla="*/ 1392804 h 1603018"/>
              <a:gd name="connsiteX16" fmla="*/ 8171196 w 9662615"/>
              <a:gd name="connsiteY16" fmla="*/ 1397216 h 1603018"/>
              <a:gd name="connsiteX17" fmla="*/ 8087910 w 9662615"/>
              <a:gd name="connsiteY17" fmla="*/ 1386449 h 1603018"/>
              <a:gd name="connsiteX18" fmla="*/ 7974579 w 9662615"/>
              <a:gd name="connsiteY18" fmla="*/ 1383439 h 1603018"/>
              <a:gd name="connsiteX19" fmla="*/ 7768351 w 9662615"/>
              <a:gd name="connsiteY19" fmla="*/ 1395051 h 1603018"/>
              <a:gd name="connsiteX20" fmla="*/ 7635985 w 9662615"/>
              <a:gd name="connsiteY20" fmla="*/ 1386363 h 1603018"/>
              <a:gd name="connsiteX21" fmla="*/ 7466069 w 9662615"/>
              <a:gd name="connsiteY21" fmla="*/ 1377654 h 1603018"/>
              <a:gd name="connsiteX22" fmla="*/ 7355642 w 9662615"/>
              <a:gd name="connsiteY22" fmla="*/ 1407761 h 1603018"/>
              <a:gd name="connsiteX23" fmla="*/ 7215220 w 9662615"/>
              <a:gd name="connsiteY23" fmla="*/ 1397856 h 1603018"/>
              <a:gd name="connsiteX24" fmla="*/ 7082147 w 9662615"/>
              <a:gd name="connsiteY24" fmla="*/ 1406113 h 1603018"/>
              <a:gd name="connsiteX25" fmla="*/ 6987129 w 9662615"/>
              <a:gd name="connsiteY25" fmla="*/ 1404834 h 1603018"/>
              <a:gd name="connsiteX26" fmla="*/ 6907567 w 9662615"/>
              <a:gd name="connsiteY26" fmla="*/ 1419149 h 1603018"/>
              <a:gd name="connsiteX27" fmla="*/ 6748428 w 9662615"/>
              <a:gd name="connsiteY27" fmla="*/ 1420308 h 1603018"/>
              <a:gd name="connsiteX28" fmla="*/ 6654257 w 9662615"/>
              <a:gd name="connsiteY28" fmla="*/ 1424143 h 1603018"/>
              <a:gd name="connsiteX29" fmla="*/ 6620123 w 9662615"/>
              <a:gd name="connsiteY29" fmla="*/ 1430535 h 1603018"/>
              <a:gd name="connsiteX30" fmla="*/ 6571355 w 9662615"/>
              <a:gd name="connsiteY30" fmla="*/ 1436144 h 1603018"/>
              <a:gd name="connsiteX31" fmla="*/ 6486557 w 9662615"/>
              <a:gd name="connsiteY31" fmla="*/ 1449861 h 1603018"/>
              <a:gd name="connsiteX32" fmla="*/ 6370419 w 9662615"/>
              <a:gd name="connsiteY32" fmla="*/ 1461649 h 1603018"/>
              <a:gd name="connsiteX33" fmla="*/ 6278839 w 9662615"/>
              <a:gd name="connsiteY33" fmla="*/ 1449160 h 1603018"/>
              <a:gd name="connsiteX34" fmla="*/ 6272455 w 9662615"/>
              <a:gd name="connsiteY34" fmla="*/ 1453191 h 1603018"/>
              <a:gd name="connsiteX35" fmla="*/ 6212659 w 9662615"/>
              <a:gd name="connsiteY35" fmla="*/ 1454850 h 1603018"/>
              <a:gd name="connsiteX36" fmla="*/ 6069317 w 9662615"/>
              <a:gd name="connsiteY36" fmla="*/ 1445838 h 1603018"/>
              <a:gd name="connsiteX37" fmla="*/ 5878477 w 9662615"/>
              <a:gd name="connsiteY37" fmla="*/ 1439180 h 1603018"/>
              <a:gd name="connsiteX38" fmla="*/ 5838387 w 9662615"/>
              <a:gd name="connsiteY38" fmla="*/ 1444679 h 1603018"/>
              <a:gd name="connsiteX39" fmla="*/ 5771136 w 9662615"/>
              <a:gd name="connsiteY39" fmla="*/ 1453639 h 1603018"/>
              <a:gd name="connsiteX40" fmla="*/ 5724081 w 9662615"/>
              <a:gd name="connsiteY40" fmla="*/ 1470431 h 1603018"/>
              <a:gd name="connsiteX41" fmla="*/ 5666577 w 9662615"/>
              <a:gd name="connsiteY41" fmla="*/ 1473921 h 1603018"/>
              <a:gd name="connsiteX42" fmla="*/ 5649068 w 9662615"/>
              <a:gd name="connsiteY42" fmla="*/ 1461676 h 1603018"/>
              <a:gd name="connsiteX43" fmla="*/ 5588902 w 9662615"/>
              <a:gd name="connsiteY43" fmla="*/ 1469647 h 1603018"/>
              <a:gd name="connsiteX44" fmla="*/ 5498090 w 9662615"/>
              <a:gd name="connsiteY44" fmla="*/ 1483173 h 1603018"/>
              <a:gd name="connsiteX45" fmla="*/ 5444641 w 9662615"/>
              <a:gd name="connsiteY45" fmla="*/ 1487602 h 1603018"/>
              <a:gd name="connsiteX46" fmla="*/ 5299812 w 9662615"/>
              <a:gd name="connsiteY46" fmla="*/ 1503362 h 1603018"/>
              <a:gd name="connsiteX47" fmla="*/ 5245752 w 9662615"/>
              <a:gd name="connsiteY47" fmla="*/ 1520612 h 1603018"/>
              <a:gd name="connsiteX48" fmla="*/ 5177807 w 9662615"/>
              <a:gd name="connsiteY48" fmla="*/ 1526802 h 1603018"/>
              <a:gd name="connsiteX49" fmla="*/ 5113910 w 9662615"/>
              <a:gd name="connsiteY49" fmla="*/ 1533205 h 1603018"/>
              <a:gd name="connsiteX50" fmla="*/ 5059484 w 9662615"/>
              <a:gd name="connsiteY50" fmla="*/ 1546802 h 1603018"/>
              <a:gd name="connsiteX51" fmla="*/ 5038524 w 9662615"/>
              <a:gd name="connsiteY51" fmla="*/ 1545675 h 1603018"/>
              <a:gd name="connsiteX52" fmla="*/ 5026564 w 9662615"/>
              <a:gd name="connsiteY52" fmla="*/ 1545376 h 1603018"/>
              <a:gd name="connsiteX53" fmla="*/ 4969433 w 9662615"/>
              <a:gd name="connsiteY53" fmla="*/ 1550865 h 1603018"/>
              <a:gd name="connsiteX54" fmla="*/ 4871726 w 9662615"/>
              <a:gd name="connsiteY54" fmla="*/ 1570584 h 1603018"/>
              <a:gd name="connsiteX55" fmla="*/ 4843267 w 9662615"/>
              <a:gd name="connsiteY55" fmla="*/ 1561459 h 1603018"/>
              <a:gd name="connsiteX56" fmla="*/ 4821058 w 9662615"/>
              <a:gd name="connsiteY56" fmla="*/ 1553078 h 1603018"/>
              <a:gd name="connsiteX57" fmla="*/ 4791466 w 9662615"/>
              <a:gd name="connsiteY57" fmla="*/ 1561324 h 1603018"/>
              <a:gd name="connsiteX58" fmla="*/ 4784247 w 9662615"/>
              <a:gd name="connsiteY58" fmla="*/ 1562342 h 1603018"/>
              <a:gd name="connsiteX59" fmla="*/ 4739309 w 9662615"/>
              <a:gd name="connsiteY59" fmla="*/ 1553948 h 1603018"/>
              <a:gd name="connsiteX60" fmla="*/ 4697562 w 9662615"/>
              <a:gd name="connsiteY60" fmla="*/ 1551206 h 1603018"/>
              <a:gd name="connsiteX61" fmla="*/ 4650737 w 9662615"/>
              <a:gd name="connsiteY61" fmla="*/ 1537381 h 1603018"/>
              <a:gd name="connsiteX62" fmla="*/ 4583150 w 9662615"/>
              <a:gd name="connsiteY62" fmla="*/ 1529064 h 1603018"/>
              <a:gd name="connsiteX63" fmla="*/ 4521734 w 9662615"/>
              <a:gd name="connsiteY63" fmla="*/ 1529359 h 1603018"/>
              <a:gd name="connsiteX64" fmla="*/ 4382398 w 9662615"/>
              <a:gd name="connsiteY64" fmla="*/ 1534108 h 1603018"/>
              <a:gd name="connsiteX65" fmla="*/ 4221826 w 9662615"/>
              <a:gd name="connsiteY65" fmla="*/ 1500972 h 1603018"/>
              <a:gd name="connsiteX66" fmla="*/ 4096601 w 9662615"/>
              <a:gd name="connsiteY66" fmla="*/ 1521563 h 1603018"/>
              <a:gd name="connsiteX67" fmla="*/ 4002441 w 9662615"/>
              <a:gd name="connsiteY67" fmla="*/ 1528912 h 1603018"/>
              <a:gd name="connsiteX68" fmla="*/ 3833906 w 9662615"/>
              <a:gd name="connsiteY68" fmla="*/ 1516637 h 1603018"/>
              <a:gd name="connsiteX69" fmla="*/ 3763845 w 9662615"/>
              <a:gd name="connsiteY69" fmla="*/ 1501782 h 1603018"/>
              <a:gd name="connsiteX70" fmla="*/ 3641778 w 9662615"/>
              <a:gd name="connsiteY70" fmla="*/ 1505446 h 1603018"/>
              <a:gd name="connsiteX71" fmla="*/ 3565233 w 9662615"/>
              <a:gd name="connsiteY71" fmla="*/ 1515122 h 1603018"/>
              <a:gd name="connsiteX72" fmla="*/ 3560267 w 9662615"/>
              <a:gd name="connsiteY72" fmla="*/ 1516288 h 1603018"/>
              <a:gd name="connsiteX73" fmla="*/ 3540258 w 9662615"/>
              <a:gd name="connsiteY73" fmla="*/ 1516976 h 1603018"/>
              <a:gd name="connsiteX74" fmla="*/ 3534780 w 9662615"/>
              <a:gd name="connsiteY74" fmla="*/ 1522141 h 1603018"/>
              <a:gd name="connsiteX75" fmla="*/ 3504783 w 9662615"/>
              <a:gd name="connsiteY75" fmla="*/ 1526739 h 1603018"/>
              <a:gd name="connsiteX76" fmla="*/ 3430805 w 9662615"/>
              <a:gd name="connsiteY76" fmla="*/ 1542521 h 1603018"/>
              <a:gd name="connsiteX77" fmla="*/ 3292707 w 9662615"/>
              <a:gd name="connsiteY77" fmla="*/ 1520490 h 1603018"/>
              <a:gd name="connsiteX78" fmla="*/ 3187872 w 9662615"/>
              <a:gd name="connsiteY78" fmla="*/ 1519991 h 1603018"/>
              <a:gd name="connsiteX79" fmla="*/ 3148026 w 9662615"/>
              <a:gd name="connsiteY79" fmla="*/ 1524777 h 1603018"/>
              <a:gd name="connsiteX80" fmla="*/ 3092394 w 9662615"/>
              <a:gd name="connsiteY80" fmla="*/ 1528115 h 1603018"/>
              <a:gd name="connsiteX81" fmla="*/ 2994200 w 9662615"/>
              <a:gd name="connsiteY81" fmla="*/ 1537857 h 1603018"/>
              <a:gd name="connsiteX82" fmla="*/ 2862301 w 9662615"/>
              <a:gd name="connsiteY82" fmla="*/ 1544250 h 1603018"/>
              <a:gd name="connsiteX83" fmla="*/ 2766335 w 9662615"/>
              <a:gd name="connsiteY83" fmla="*/ 1527662 h 1603018"/>
              <a:gd name="connsiteX84" fmla="*/ 2757836 w 9662615"/>
              <a:gd name="connsiteY84" fmla="*/ 1531371 h 1603018"/>
              <a:gd name="connsiteX85" fmla="*/ 2691555 w 9662615"/>
              <a:gd name="connsiteY85" fmla="*/ 1530283 h 1603018"/>
              <a:gd name="connsiteX86" fmla="*/ 2491676 w 9662615"/>
              <a:gd name="connsiteY86" fmla="*/ 1500859 h 1603018"/>
              <a:gd name="connsiteX87" fmla="*/ 2378036 w 9662615"/>
              <a:gd name="connsiteY87" fmla="*/ 1520645 h 1603018"/>
              <a:gd name="connsiteX88" fmla="*/ 2284269 w 9662615"/>
              <a:gd name="connsiteY88" fmla="*/ 1503068 h 1603018"/>
              <a:gd name="connsiteX89" fmla="*/ 2207104 w 9662615"/>
              <a:gd name="connsiteY89" fmla="*/ 1508888 h 1603018"/>
              <a:gd name="connsiteX90" fmla="*/ 2149226 w 9662615"/>
              <a:gd name="connsiteY90" fmla="*/ 1523409 h 1603018"/>
              <a:gd name="connsiteX91" fmla="*/ 2084783 w 9662615"/>
              <a:gd name="connsiteY91" fmla="*/ 1524245 h 1603018"/>
              <a:gd name="connsiteX92" fmla="*/ 2070075 w 9662615"/>
              <a:gd name="connsiteY92" fmla="*/ 1511285 h 1603018"/>
              <a:gd name="connsiteX93" fmla="*/ 2001057 w 9662615"/>
              <a:gd name="connsiteY93" fmla="*/ 1516449 h 1603018"/>
              <a:gd name="connsiteX94" fmla="*/ 1896330 w 9662615"/>
              <a:gd name="connsiteY94" fmla="*/ 1525725 h 1603018"/>
              <a:gd name="connsiteX95" fmla="*/ 1835994 w 9662615"/>
              <a:gd name="connsiteY95" fmla="*/ 1527678 h 1603018"/>
              <a:gd name="connsiteX96" fmla="*/ 1671119 w 9662615"/>
              <a:gd name="connsiteY96" fmla="*/ 1536701 h 1603018"/>
              <a:gd name="connsiteX97" fmla="*/ 1565556 w 9662615"/>
              <a:gd name="connsiteY97" fmla="*/ 1556503 h 1603018"/>
              <a:gd name="connsiteX98" fmla="*/ 1407755 w 9662615"/>
              <a:gd name="connsiteY98" fmla="*/ 1571444 h 1603018"/>
              <a:gd name="connsiteX99" fmla="*/ 1291872 w 9662615"/>
              <a:gd name="connsiteY99" fmla="*/ 1579471 h 1603018"/>
              <a:gd name="connsiteX100" fmla="*/ 1245251 w 9662615"/>
              <a:gd name="connsiteY100" fmla="*/ 1603018 h 1603018"/>
              <a:gd name="connsiteX101" fmla="*/ 1181938 w 9662615"/>
              <a:gd name="connsiteY101" fmla="*/ 1592789 h 1603018"/>
              <a:gd name="connsiteX102" fmla="*/ 1091432 w 9662615"/>
              <a:gd name="connsiteY102" fmla="*/ 1571003 h 1603018"/>
              <a:gd name="connsiteX103" fmla="*/ 940355 w 9662615"/>
              <a:gd name="connsiteY103" fmla="*/ 1560638 h 1603018"/>
              <a:gd name="connsiteX104" fmla="*/ 868264 w 9662615"/>
              <a:gd name="connsiteY104" fmla="*/ 1566392 h 1603018"/>
              <a:gd name="connsiteX105" fmla="*/ 792765 w 9662615"/>
              <a:gd name="connsiteY105" fmla="*/ 1563102 h 1603018"/>
              <a:gd name="connsiteX106" fmla="*/ 653153 w 9662615"/>
              <a:gd name="connsiteY106" fmla="*/ 1563516 h 1603018"/>
              <a:gd name="connsiteX107" fmla="*/ 541933 w 9662615"/>
              <a:gd name="connsiteY107" fmla="*/ 1561051 h 1603018"/>
              <a:gd name="connsiteX108" fmla="*/ 472797 w 9662615"/>
              <a:gd name="connsiteY108" fmla="*/ 1568904 h 1603018"/>
              <a:gd name="connsiteX109" fmla="*/ 396059 w 9662615"/>
              <a:gd name="connsiteY109" fmla="*/ 1560970 h 1603018"/>
              <a:gd name="connsiteX110" fmla="*/ 336819 w 9662615"/>
              <a:gd name="connsiteY110" fmla="*/ 1560892 h 1603018"/>
              <a:gd name="connsiteX111" fmla="*/ 267163 w 9662615"/>
              <a:gd name="connsiteY111" fmla="*/ 1531913 h 1603018"/>
              <a:gd name="connsiteX112" fmla="*/ 196644 w 9662615"/>
              <a:gd name="connsiteY112" fmla="*/ 1524565 h 1603018"/>
              <a:gd name="connsiteX113" fmla="*/ 86819 w 9662615"/>
              <a:gd name="connsiteY113" fmla="*/ 1519517 h 1603018"/>
              <a:gd name="connsiteX114" fmla="*/ 53369 w 9662615"/>
              <a:gd name="connsiteY114" fmla="*/ 1516853 h 1603018"/>
              <a:gd name="connsiteX115" fmla="*/ 2359 w 9662615"/>
              <a:gd name="connsiteY115" fmla="*/ 1515247 h 1603018"/>
              <a:gd name="connsiteX116" fmla="*/ 0 w 9662615"/>
              <a:gd name="connsiteY116" fmla="*/ 1514932 h 1603018"/>
              <a:gd name="connsiteX117" fmla="*/ 0 w 9662615"/>
              <a:gd name="connsiteY117" fmla="*/ 0 h 1603018"/>
              <a:gd name="connsiteX0" fmla="*/ 0 w 9662615"/>
              <a:gd name="connsiteY0" fmla="*/ 0 h 1603018"/>
              <a:gd name="connsiteX1" fmla="*/ 9662615 w 9662615"/>
              <a:gd name="connsiteY1" fmla="*/ 0 h 1603018"/>
              <a:gd name="connsiteX2" fmla="*/ 9662615 w 9662615"/>
              <a:gd name="connsiteY2" fmla="*/ 1280346 h 1603018"/>
              <a:gd name="connsiteX3" fmla="*/ 9551077 w 9662615"/>
              <a:gd name="connsiteY3" fmla="*/ 1292033 h 1603018"/>
              <a:gd name="connsiteX4" fmla="*/ 9469546 w 9662615"/>
              <a:gd name="connsiteY4" fmla="*/ 1289837 h 1603018"/>
              <a:gd name="connsiteX5" fmla="*/ 9326260 w 9662615"/>
              <a:gd name="connsiteY5" fmla="*/ 1277155 h 1603018"/>
              <a:gd name="connsiteX6" fmla="*/ 9144767 w 9662615"/>
              <a:gd name="connsiteY6" fmla="*/ 1264120 h 1603018"/>
              <a:gd name="connsiteX7" fmla="*/ 8976400 w 9662615"/>
              <a:gd name="connsiteY7" fmla="*/ 1326661 h 1603018"/>
              <a:gd name="connsiteX8" fmla="*/ 8828711 w 9662615"/>
              <a:gd name="connsiteY8" fmla="*/ 1346394 h 1603018"/>
              <a:gd name="connsiteX9" fmla="*/ 8695953 w 9662615"/>
              <a:gd name="connsiteY9" fmla="*/ 1346784 h 1603018"/>
              <a:gd name="connsiteX10" fmla="*/ 8652191 w 9662615"/>
              <a:gd name="connsiteY10" fmla="*/ 1345903 h 1603018"/>
              <a:gd name="connsiteX11" fmla="*/ 8591582 w 9662615"/>
              <a:gd name="connsiteY11" fmla="*/ 1341666 h 1603018"/>
              <a:gd name="connsiteX12" fmla="*/ 8537336 w 9662615"/>
              <a:gd name="connsiteY12" fmla="*/ 1341684 h 1603018"/>
              <a:gd name="connsiteX13" fmla="*/ 8416849 w 9662615"/>
              <a:gd name="connsiteY13" fmla="*/ 1367085 h 1603018"/>
              <a:gd name="connsiteX14" fmla="*/ 8278355 w 9662615"/>
              <a:gd name="connsiteY14" fmla="*/ 1386569 h 1603018"/>
              <a:gd name="connsiteX15" fmla="*/ 8197961 w 9662615"/>
              <a:gd name="connsiteY15" fmla="*/ 1392804 h 1603018"/>
              <a:gd name="connsiteX16" fmla="*/ 8171196 w 9662615"/>
              <a:gd name="connsiteY16" fmla="*/ 1397216 h 1603018"/>
              <a:gd name="connsiteX17" fmla="*/ 8087910 w 9662615"/>
              <a:gd name="connsiteY17" fmla="*/ 1386449 h 1603018"/>
              <a:gd name="connsiteX18" fmla="*/ 7974579 w 9662615"/>
              <a:gd name="connsiteY18" fmla="*/ 1383439 h 1603018"/>
              <a:gd name="connsiteX19" fmla="*/ 7768351 w 9662615"/>
              <a:gd name="connsiteY19" fmla="*/ 1395051 h 1603018"/>
              <a:gd name="connsiteX20" fmla="*/ 7635985 w 9662615"/>
              <a:gd name="connsiteY20" fmla="*/ 1386363 h 1603018"/>
              <a:gd name="connsiteX21" fmla="*/ 7466069 w 9662615"/>
              <a:gd name="connsiteY21" fmla="*/ 1377654 h 1603018"/>
              <a:gd name="connsiteX22" fmla="*/ 7355642 w 9662615"/>
              <a:gd name="connsiteY22" fmla="*/ 1407761 h 1603018"/>
              <a:gd name="connsiteX23" fmla="*/ 7215220 w 9662615"/>
              <a:gd name="connsiteY23" fmla="*/ 1397856 h 1603018"/>
              <a:gd name="connsiteX24" fmla="*/ 7082147 w 9662615"/>
              <a:gd name="connsiteY24" fmla="*/ 1406113 h 1603018"/>
              <a:gd name="connsiteX25" fmla="*/ 6987129 w 9662615"/>
              <a:gd name="connsiteY25" fmla="*/ 1404834 h 1603018"/>
              <a:gd name="connsiteX26" fmla="*/ 6907567 w 9662615"/>
              <a:gd name="connsiteY26" fmla="*/ 1419149 h 1603018"/>
              <a:gd name="connsiteX27" fmla="*/ 6748428 w 9662615"/>
              <a:gd name="connsiteY27" fmla="*/ 1420308 h 1603018"/>
              <a:gd name="connsiteX28" fmla="*/ 6654257 w 9662615"/>
              <a:gd name="connsiteY28" fmla="*/ 1424143 h 1603018"/>
              <a:gd name="connsiteX29" fmla="*/ 6620123 w 9662615"/>
              <a:gd name="connsiteY29" fmla="*/ 1430535 h 1603018"/>
              <a:gd name="connsiteX30" fmla="*/ 6571355 w 9662615"/>
              <a:gd name="connsiteY30" fmla="*/ 1436144 h 1603018"/>
              <a:gd name="connsiteX31" fmla="*/ 6486557 w 9662615"/>
              <a:gd name="connsiteY31" fmla="*/ 1449861 h 1603018"/>
              <a:gd name="connsiteX32" fmla="*/ 6370419 w 9662615"/>
              <a:gd name="connsiteY32" fmla="*/ 1461649 h 1603018"/>
              <a:gd name="connsiteX33" fmla="*/ 6278839 w 9662615"/>
              <a:gd name="connsiteY33" fmla="*/ 1449160 h 1603018"/>
              <a:gd name="connsiteX34" fmla="*/ 6272455 w 9662615"/>
              <a:gd name="connsiteY34" fmla="*/ 1453191 h 1603018"/>
              <a:gd name="connsiteX35" fmla="*/ 6212659 w 9662615"/>
              <a:gd name="connsiteY35" fmla="*/ 1454850 h 1603018"/>
              <a:gd name="connsiteX36" fmla="*/ 6069317 w 9662615"/>
              <a:gd name="connsiteY36" fmla="*/ 1445838 h 1603018"/>
              <a:gd name="connsiteX37" fmla="*/ 5878477 w 9662615"/>
              <a:gd name="connsiteY37" fmla="*/ 1439180 h 1603018"/>
              <a:gd name="connsiteX38" fmla="*/ 5838387 w 9662615"/>
              <a:gd name="connsiteY38" fmla="*/ 1444679 h 1603018"/>
              <a:gd name="connsiteX39" fmla="*/ 5771136 w 9662615"/>
              <a:gd name="connsiteY39" fmla="*/ 1453639 h 1603018"/>
              <a:gd name="connsiteX40" fmla="*/ 5724081 w 9662615"/>
              <a:gd name="connsiteY40" fmla="*/ 1470431 h 1603018"/>
              <a:gd name="connsiteX41" fmla="*/ 5666577 w 9662615"/>
              <a:gd name="connsiteY41" fmla="*/ 1473921 h 1603018"/>
              <a:gd name="connsiteX42" fmla="*/ 5649068 w 9662615"/>
              <a:gd name="connsiteY42" fmla="*/ 1461676 h 1603018"/>
              <a:gd name="connsiteX43" fmla="*/ 5588902 w 9662615"/>
              <a:gd name="connsiteY43" fmla="*/ 1469647 h 1603018"/>
              <a:gd name="connsiteX44" fmla="*/ 5498090 w 9662615"/>
              <a:gd name="connsiteY44" fmla="*/ 1483173 h 1603018"/>
              <a:gd name="connsiteX45" fmla="*/ 5444641 w 9662615"/>
              <a:gd name="connsiteY45" fmla="*/ 1487602 h 1603018"/>
              <a:gd name="connsiteX46" fmla="*/ 5299812 w 9662615"/>
              <a:gd name="connsiteY46" fmla="*/ 1503362 h 1603018"/>
              <a:gd name="connsiteX47" fmla="*/ 5245752 w 9662615"/>
              <a:gd name="connsiteY47" fmla="*/ 1520612 h 1603018"/>
              <a:gd name="connsiteX48" fmla="*/ 5177807 w 9662615"/>
              <a:gd name="connsiteY48" fmla="*/ 1526802 h 1603018"/>
              <a:gd name="connsiteX49" fmla="*/ 5113910 w 9662615"/>
              <a:gd name="connsiteY49" fmla="*/ 1533205 h 1603018"/>
              <a:gd name="connsiteX50" fmla="*/ 5059484 w 9662615"/>
              <a:gd name="connsiteY50" fmla="*/ 1546802 h 1603018"/>
              <a:gd name="connsiteX51" fmla="*/ 5038524 w 9662615"/>
              <a:gd name="connsiteY51" fmla="*/ 1545675 h 1603018"/>
              <a:gd name="connsiteX52" fmla="*/ 5026564 w 9662615"/>
              <a:gd name="connsiteY52" fmla="*/ 1545376 h 1603018"/>
              <a:gd name="connsiteX53" fmla="*/ 4969433 w 9662615"/>
              <a:gd name="connsiteY53" fmla="*/ 1550865 h 1603018"/>
              <a:gd name="connsiteX54" fmla="*/ 4871726 w 9662615"/>
              <a:gd name="connsiteY54" fmla="*/ 1570584 h 1603018"/>
              <a:gd name="connsiteX55" fmla="*/ 4843267 w 9662615"/>
              <a:gd name="connsiteY55" fmla="*/ 1561459 h 1603018"/>
              <a:gd name="connsiteX56" fmla="*/ 4821058 w 9662615"/>
              <a:gd name="connsiteY56" fmla="*/ 1553078 h 1603018"/>
              <a:gd name="connsiteX57" fmla="*/ 4791466 w 9662615"/>
              <a:gd name="connsiteY57" fmla="*/ 1561324 h 1603018"/>
              <a:gd name="connsiteX58" fmla="*/ 4784247 w 9662615"/>
              <a:gd name="connsiteY58" fmla="*/ 1562342 h 1603018"/>
              <a:gd name="connsiteX59" fmla="*/ 4739309 w 9662615"/>
              <a:gd name="connsiteY59" fmla="*/ 1553948 h 1603018"/>
              <a:gd name="connsiteX60" fmla="*/ 4697562 w 9662615"/>
              <a:gd name="connsiteY60" fmla="*/ 1551206 h 1603018"/>
              <a:gd name="connsiteX61" fmla="*/ 4650737 w 9662615"/>
              <a:gd name="connsiteY61" fmla="*/ 1537381 h 1603018"/>
              <a:gd name="connsiteX62" fmla="*/ 4583150 w 9662615"/>
              <a:gd name="connsiteY62" fmla="*/ 1529064 h 1603018"/>
              <a:gd name="connsiteX63" fmla="*/ 4521734 w 9662615"/>
              <a:gd name="connsiteY63" fmla="*/ 1529359 h 1603018"/>
              <a:gd name="connsiteX64" fmla="*/ 4382398 w 9662615"/>
              <a:gd name="connsiteY64" fmla="*/ 1534108 h 1603018"/>
              <a:gd name="connsiteX65" fmla="*/ 4221826 w 9662615"/>
              <a:gd name="connsiteY65" fmla="*/ 1500972 h 1603018"/>
              <a:gd name="connsiteX66" fmla="*/ 4096601 w 9662615"/>
              <a:gd name="connsiteY66" fmla="*/ 1521563 h 1603018"/>
              <a:gd name="connsiteX67" fmla="*/ 4002441 w 9662615"/>
              <a:gd name="connsiteY67" fmla="*/ 1528912 h 1603018"/>
              <a:gd name="connsiteX68" fmla="*/ 3833906 w 9662615"/>
              <a:gd name="connsiteY68" fmla="*/ 1516637 h 1603018"/>
              <a:gd name="connsiteX69" fmla="*/ 3763845 w 9662615"/>
              <a:gd name="connsiteY69" fmla="*/ 1501782 h 1603018"/>
              <a:gd name="connsiteX70" fmla="*/ 3641778 w 9662615"/>
              <a:gd name="connsiteY70" fmla="*/ 1505446 h 1603018"/>
              <a:gd name="connsiteX71" fmla="*/ 3565233 w 9662615"/>
              <a:gd name="connsiteY71" fmla="*/ 1515122 h 1603018"/>
              <a:gd name="connsiteX72" fmla="*/ 3560267 w 9662615"/>
              <a:gd name="connsiteY72" fmla="*/ 1516288 h 1603018"/>
              <a:gd name="connsiteX73" fmla="*/ 3540258 w 9662615"/>
              <a:gd name="connsiteY73" fmla="*/ 1516976 h 1603018"/>
              <a:gd name="connsiteX74" fmla="*/ 3534780 w 9662615"/>
              <a:gd name="connsiteY74" fmla="*/ 1522141 h 1603018"/>
              <a:gd name="connsiteX75" fmla="*/ 3480929 w 9662615"/>
              <a:gd name="connsiteY75" fmla="*/ 1526739 h 1603018"/>
              <a:gd name="connsiteX76" fmla="*/ 3430805 w 9662615"/>
              <a:gd name="connsiteY76" fmla="*/ 1542521 h 1603018"/>
              <a:gd name="connsiteX77" fmla="*/ 3292707 w 9662615"/>
              <a:gd name="connsiteY77" fmla="*/ 1520490 h 1603018"/>
              <a:gd name="connsiteX78" fmla="*/ 3187872 w 9662615"/>
              <a:gd name="connsiteY78" fmla="*/ 1519991 h 1603018"/>
              <a:gd name="connsiteX79" fmla="*/ 3148026 w 9662615"/>
              <a:gd name="connsiteY79" fmla="*/ 1524777 h 1603018"/>
              <a:gd name="connsiteX80" fmla="*/ 3092394 w 9662615"/>
              <a:gd name="connsiteY80" fmla="*/ 1528115 h 1603018"/>
              <a:gd name="connsiteX81" fmla="*/ 2994200 w 9662615"/>
              <a:gd name="connsiteY81" fmla="*/ 1537857 h 1603018"/>
              <a:gd name="connsiteX82" fmla="*/ 2862301 w 9662615"/>
              <a:gd name="connsiteY82" fmla="*/ 1544250 h 1603018"/>
              <a:gd name="connsiteX83" fmla="*/ 2766335 w 9662615"/>
              <a:gd name="connsiteY83" fmla="*/ 1527662 h 1603018"/>
              <a:gd name="connsiteX84" fmla="*/ 2757836 w 9662615"/>
              <a:gd name="connsiteY84" fmla="*/ 1531371 h 1603018"/>
              <a:gd name="connsiteX85" fmla="*/ 2691555 w 9662615"/>
              <a:gd name="connsiteY85" fmla="*/ 1530283 h 1603018"/>
              <a:gd name="connsiteX86" fmla="*/ 2491676 w 9662615"/>
              <a:gd name="connsiteY86" fmla="*/ 1500859 h 1603018"/>
              <a:gd name="connsiteX87" fmla="*/ 2378036 w 9662615"/>
              <a:gd name="connsiteY87" fmla="*/ 1520645 h 1603018"/>
              <a:gd name="connsiteX88" fmla="*/ 2284269 w 9662615"/>
              <a:gd name="connsiteY88" fmla="*/ 1503068 h 1603018"/>
              <a:gd name="connsiteX89" fmla="*/ 2207104 w 9662615"/>
              <a:gd name="connsiteY89" fmla="*/ 1508888 h 1603018"/>
              <a:gd name="connsiteX90" fmla="*/ 2149226 w 9662615"/>
              <a:gd name="connsiteY90" fmla="*/ 1523409 h 1603018"/>
              <a:gd name="connsiteX91" fmla="*/ 2084783 w 9662615"/>
              <a:gd name="connsiteY91" fmla="*/ 1524245 h 1603018"/>
              <a:gd name="connsiteX92" fmla="*/ 2070075 w 9662615"/>
              <a:gd name="connsiteY92" fmla="*/ 1511285 h 1603018"/>
              <a:gd name="connsiteX93" fmla="*/ 2001057 w 9662615"/>
              <a:gd name="connsiteY93" fmla="*/ 1516449 h 1603018"/>
              <a:gd name="connsiteX94" fmla="*/ 1896330 w 9662615"/>
              <a:gd name="connsiteY94" fmla="*/ 1525725 h 1603018"/>
              <a:gd name="connsiteX95" fmla="*/ 1835994 w 9662615"/>
              <a:gd name="connsiteY95" fmla="*/ 1527678 h 1603018"/>
              <a:gd name="connsiteX96" fmla="*/ 1671119 w 9662615"/>
              <a:gd name="connsiteY96" fmla="*/ 1536701 h 1603018"/>
              <a:gd name="connsiteX97" fmla="*/ 1565556 w 9662615"/>
              <a:gd name="connsiteY97" fmla="*/ 1556503 h 1603018"/>
              <a:gd name="connsiteX98" fmla="*/ 1407755 w 9662615"/>
              <a:gd name="connsiteY98" fmla="*/ 1571444 h 1603018"/>
              <a:gd name="connsiteX99" fmla="*/ 1291872 w 9662615"/>
              <a:gd name="connsiteY99" fmla="*/ 1579471 h 1603018"/>
              <a:gd name="connsiteX100" fmla="*/ 1245251 w 9662615"/>
              <a:gd name="connsiteY100" fmla="*/ 1603018 h 1603018"/>
              <a:gd name="connsiteX101" fmla="*/ 1181938 w 9662615"/>
              <a:gd name="connsiteY101" fmla="*/ 1592789 h 1603018"/>
              <a:gd name="connsiteX102" fmla="*/ 1091432 w 9662615"/>
              <a:gd name="connsiteY102" fmla="*/ 1571003 h 1603018"/>
              <a:gd name="connsiteX103" fmla="*/ 940355 w 9662615"/>
              <a:gd name="connsiteY103" fmla="*/ 1560638 h 1603018"/>
              <a:gd name="connsiteX104" fmla="*/ 868264 w 9662615"/>
              <a:gd name="connsiteY104" fmla="*/ 1566392 h 1603018"/>
              <a:gd name="connsiteX105" fmla="*/ 792765 w 9662615"/>
              <a:gd name="connsiteY105" fmla="*/ 1563102 h 1603018"/>
              <a:gd name="connsiteX106" fmla="*/ 653153 w 9662615"/>
              <a:gd name="connsiteY106" fmla="*/ 1563516 h 1603018"/>
              <a:gd name="connsiteX107" fmla="*/ 541933 w 9662615"/>
              <a:gd name="connsiteY107" fmla="*/ 1561051 h 1603018"/>
              <a:gd name="connsiteX108" fmla="*/ 472797 w 9662615"/>
              <a:gd name="connsiteY108" fmla="*/ 1568904 h 1603018"/>
              <a:gd name="connsiteX109" fmla="*/ 396059 w 9662615"/>
              <a:gd name="connsiteY109" fmla="*/ 1560970 h 1603018"/>
              <a:gd name="connsiteX110" fmla="*/ 336819 w 9662615"/>
              <a:gd name="connsiteY110" fmla="*/ 1560892 h 1603018"/>
              <a:gd name="connsiteX111" fmla="*/ 267163 w 9662615"/>
              <a:gd name="connsiteY111" fmla="*/ 1531913 h 1603018"/>
              <a:gd name="connsiteX112" fmla="*/ 196644 w 9662615"/>
              <a:gd name="connsiteY112" fmla="*/ 1524565 h 1603018"/>
              <a:gd name="connsiteX113" fmla="*/ 86819 w 9662615"/>
              <a:gd name="connsiteY113" fmla="*/ 1519517 h 1603018"/>
              <a:gd name="connsiteX114" fmla="*/ 53369 w 9662615"/>
              <a:gd name="connsiteY114" fmla="*/ 1516853 h 1603018"/>
              <a:gd name="connsiteX115" fmla="*/ 2359 w 9662615"/>
              <a:gd name="connsiteY115" fmla="*/ 1515247 h 1603018"/>
              <a:gd name="connsiteX116" fmla="*/ 0 w 9662615"/>
              <a:gd name="connsiteY116" fmla="*/ 1514932 h 1603018"/>
              <a:gd name="connsiteX117" fmla="*/ 0 w 9662615"/>
              <a:gd name="connsiteY117" fmla="*/ 0 h 1603018"/>
              <a:gd name="connsiteX0" fmla="*/ 0 w 9662615"/>
              <a:gd name="connsiteY0" fmla="*/ 0 h 1603018"/>
              <a:gd name="connsiteX1" fmla="*/ 9662615 w 9662615"/>
              <a:gd name="connsiteY1" fmla="*/ 0 h 1603018"/>
              <a:gd name="connsiteX2" fmla="*/ 9662615 w 9662615"/>
              <a:gd name="connsiteY2" fmla="*/ 1280346 h 1603018"/>
              <a:gd name="connsiteX3" fmla="*/ 9551077 w 9662615"/>
              <a:gd name="connsiteY3" fmla="*/ 1292033 h 1603018"/>
              <a:gd name="connsiteX4" fmla="*/ 9469546 w 9662615"/>
              <a:gd name="connsiteY4" fmla="*/ 1289837 h 1603018"/>
              <a:gd name="connsiteX5" fmla="*/ 9326260 w 9662615"/>
              <a:gd name="connsiteY5" fmla="*/ 1277155 h 1603018"/>
              <a:gd name="connsiteX6" fmla="*/ 9144767 w 9662615"/>
              <a:gd name="connsiteY6" fmla="*/ 1264120 h 1603018"/>
              <a:gd name="connsiteX7" fmla="*/ 8976400 w 9662615"/>
              <a:gd name="connsiteY7" fmla="*/ 1326661 h 1603018"/>
              <a:gd name="connsiteX8" fmla="*/ 8828711 w 9662615"/>
              <a:gd name="connsiteY8" fmla="*/ 1346394 h 1603018"/>
              <a:gd name="connsiteX9" fmla="*/ 8695953 w 9662615"/>
              <a:gd name="connsiteY9" fmla="*/ 1346784 h 1603018"/>
              <a:gd name="connsiteX10" fmla="*/ 8652191 w 9662615"/>
              <a:gd name="connsiteY10" fmla="*/ 1345903 h 1603018"/>
              <a:gd name="connsiteX11" fmla="*/ 8591582 w 9662615"/>
              <a:gd name="connsiteY11" fmla="*/ 1341666 h 1603018"/>
              <a:gd name="connsiteX12" fmla="*/ 8537336 w 9662615"/>
              <a:gd name="connsiteY12" fmla="*/ 1341684 h 1603018"/>
              <a:gd name="connsiteX13" fmla="*/ 8416849 w 9662615"/>
              <a:gd name="connsiteY13" fmla="*/ 1367085 h 1603018"/>
              <a:gd name="connsiteX14" fmla="*/ 8278355 w 9662615"/>
              <a:gd name="connsiteY14" fmla="*/ 1386569 h 1603018"/>
              <a:gd name="connsiteX15" fmla="*/ 8197961 w 9662615"/>
              <a:gd name="connsiteY15" fmla="*/ 1392804 h 1603018"/>
              <a:gd name="connsiteX16" fmla="*/ 8171196 w 9662615"/>
              <a:gd name="connsiteY16" fmla="*/ 1397216 h 1603018"/>
              <a:gd name="connsiteX17" fmla="*/ 8087910 w 9662615"/>
              <a:gd name="connsiteY17" fmla="*/ 1386449 h 1603018"/>
              <a:gd name="connsiteX18" fmla="*/ 7974579 w 9662615"/>
              <a:gd name="connsiteY18" fmla="*/ 1383439 h 1603018"/>
              <a:gd name="connsiteX19" fmla="*/ 7768351 w 9662615"/>
              <a:gd name="connsiteY19" fmla="*/ 1395051 h 1603018"/>
              <a:gd name="connsiteX20" fmla="*/ 7635985 w 9662615"/>
              <a:gd name="connsiteY20" fmla="*/ 1386363 h 1603018"/>
              <a:gd name="connsiteX21" fmla="*/ 7466069 w 9662615"/>
              <a:gd name="connsiteY21" fmla="*/ 1377654 h 1603018"/>
              <a:gd name="connsiteX22" fmla="*/ 7355642 w 9662615"/>
              <a:gd name="connsiteY22" fmla="*/ 1407761 h 1603018"/>
              <a:gd name="connsiteX23" fmla="*/ 7215220 w 9662615"/>
              <a:gd name="connsiteY23" fmla="*/ 1397856 h 1603018"/>
              <a:gd name="connsiteX24" fmla="*/ 7082147 w 9662615"/>
              <a:gd name="connsiteY24" fmla="*/ 1406113 h 1603018"/>
              <a:gd name="connsiteX25" fmla="*/ 6987129 w 9662615"/>
              <a:gd name="connsiteY25" fmla="*/ 1404834 h 1603018"/>
              <a:gd name="connsiteX26" fmla="*/ 6907567 w 9662615"/>
              <a:gd name="connsiteY26" fmla="*/ 1419149 h 1603018"/>
              <a:gd name="connsiteX27" fmla="*/ 6748428 w 9662615"/>
              <a:gd name="connsiteY27" fmla="*/ 1420308 h 1603018"/>
              <a:gd name="connsiteX28" fmla="*/ 6654257 w 9662615"/>
              <a:gd name="connsiteY28" fmla="*/ 1424143 h 1603018"/>
              <a:gd name="connsiteX29" fmla="*/ 6620123 w 9662615"/>
              <a:gd name="connsiteY29" fmla="*/ 1430535 h 1603018"/>
              <a:gd name="connsiteX30" fmla="*/ 6571355 w 9662615"/>
              <a:gd name="connsiteY30" fmla="*/ 1436144 h 1603018"/>
              <a:gd name="connsiteX31" fmla="*/ 6486557 w 9662615"/>
              <a:gd name="connsiteY31" fmla="*/ 1449861 h 1603018"/>
              <a:gd name="connsiteX32" fmla="*/ 6370419 w 9662615"/>
              <a:gd name="connsiteY32" fmla="*/ 1461649 h 1603018"/>
              <a:gd name="connsiteX33" fmla="*/ 6278839 w 9662615"/>
              <a:gd name="connsiteY33" fmla="*/ 1449160 h 1603018"/>
              <a:gd name="connsiteX34" fmla="*/ 6272455 w 9662615"/>
              <a:gd name="connsiteY34" fmla="*/ 1453191 h 1603018"/>
              <a:gd name="connsiteX35" fmla="*/ 6212659 w 9662615"/>
              <a:gd name="connsiteY35" fmla="*/ 1454850 h 1603018"/>
              <a:gd name="connsiteX36" fmla="*/ 6069317 w 9662615"/>
              <a:gd name="connsiteY36" fmla="*/ 1445838 h 1603018"/>
              <a:gd name="connsiteX37" fmla="*/ 5878477 w 9662615"/>
              <a:gd name="connsiteY37" fmla="*/ 1439180 h 1603018"/>
              <a:gd name="connsiteX38" fmla="*/ 5838387 w 9662615"/>
              <a:gd name="connsiteY38" fmla="*/ 1444679 h 1603018"/>
              <a:gd name="connsiteX39" fmla="*/ 5771136 w 9662615"/>
              <a:gd name="connsiteY39" fmla="*/ 1453639 h 1603018"/>
              <a:gd name="connsiteX40" fmla="*/ 5724081 w 9662615"/>
              <a:gd name="connsiteY40" fmla="*/ 1470431 h 1603018"/>
              <a:gd name="connsiteX41" fmla="*/ 5666577 w 9662615"/>
              <a:gd name="connsiteY41" fmla="*/ 1473921 h 1603018"/>
              <a:gd name="connsiteX42" fmla="*/ 5649068 w 9662615"/>
              <a:gd name="connsiteY42" fmla="*/ 1461676 h 1603018"/>
              <a:gd name="connsiteX43" fmla="*/ 5588902 w 9662615"/>
              <a:gd name="connsiteY43" fmla="*/ 1469647 h 1603018"/>
              <a:gd name="connsiteX44" fmla="*/ 5498090 w 9662615"/>
              <a:gd name="connsiteY44" fmla="*/ 1483173 h 1603018"/>
              <a:gd name="connsiteX45" fmla="*/ 5444641 w 9662615"/>
              <a:gd name="connsiteY45" fmla="*/ 1487602 h 1603018"/>
              <a:gd name="connsiteX46" fmla="*/ 5299812 w 9662615"/>
              <a:gd name="connsiteY46" fmla="*/ 1503362 h 1603018"/>
              <a:gd name="connsiteX47" fmla="*/ 5245752 w 9662615"/>
              <a:gd name="connsiteY47" fmla="*/ 1520612 h 1603018"/>
              <a:gd name="connsiteX48" fmla="*/ 5177807 w 9662615"/>
              <a:gd name="connsiteY48" fmla="*/ 1526802 h 1603018"/>
              <a:gd name="connsiteX49" fmla="*/ 5113910 w 9662615"/>
              <a:gd name="connsiteY49" fmla="*/ 1533205 h 1603018"/>
              <a:gd name="connsiteX50" fmla="*/ 5059484 w 9662615"/>
              <a:gd name="connsiteY50" fmla="*/ 1546802 h 1603018"/>
              <a:gd name="connsiteX51" fmla="*/ 5038524 w 9662615"/>
              <a:gd name="connsiteY51" fmla="*/ 1545675 h 1603018"/>
              <a:gd name="connsiteX52" fmla="*/ 5026564 w 9662615"/>
              <a:gd name="connsiteY52" fmla="*/ 1545376 h 1603018"/>
              <a:gd name="connsiteX53" fmla="*/ 4969433 w 9662615"/>
              <a:gd name="connsiteY53" fmla="*/ 1550865 h 1603018"/>
              <a:gd name="connsiteX54" fmla="*/ 4871726 w 9662615"/>
              <a:gd name="connsiteY54" fmla="*/ 1570584 h 1603018"/>
              <a:gd name="connsiteX55" fmla="*/ 4843267 w 9662615"/>
              <a:gd name="connsiteY55" fmla="*/ 1561459 h 1603018"/>
              <a:gd name="connsiteX56" fmla="*/ 4821058 w 9662615"/>
              <a:gd name="connsiteY56" fmla="*/ 1553078 h 1603018"/>
              <a:gd name="connsiteX57" fmla="*/ 4791466 w 9662615"/>
              <a:gd name="connsiteY57" fmla="*/ 1561324 h 1603018"/>
              <a:gd name="connsiteX58" fmla="*/ 4784247 w 9662615"/>
              <a:gd name="connsiteY58" fmla="*/ 1562342 h 1603018"/>
              <a:gd name="connsiteX59" fmla="*/ 4739309 w 9662615"/>
              <a:gd name="connsiteY59" fmla="*/ 1553948 h 1603018"/>
              <a:gd name="connsiteX60" fmla="*/ 4697562 w 9662615"/>
              <a:gd name="connsiteY60" fmla="*/ 1551206 h 1603018"/>
              <a:gd name="connsiteX61" fmla="*/ 4650737 w 9662615"/>
              <a:gd name="connsiteY61" fmla="*/ 1537381 h 1603018"/>
              <a:gd name="connsiteX62" fmla="*/ 4583150 w 9662615"/>
              <a:gd name="connsiteY62" fmla="*/ 1529064 h 1603018"/>
              <a:gd name="connsiteX63" fmla="*/ 4521734 w 9662615"/>
              <a:gd name="connsiteY63" fmla="*/ 1529359 h 1603018"/>
              <a:gd name="connsiteX64" fmla="*/ 4382398 w 9662615"/>
              <a:gd name="connsiteY64" fmla="*/ 1534108 h 1603018"/>
              <a:gd name="connsiteX65" fmla="*/ 4221826 w 9662615"/>
              <a:gd name="connsiteY65" fmla="*/ 1500972 h 1603018"/>
              <a:gd name="connsiteX66" fmla="*/ 4096601 w 9662615"/>
              <a:gd name="connsiteY66" fmla="*/ 1521563 h 1603018"/>
              <a:gd name="connsiteX67" fmla="*/ 4002441 w 9662615"/>
              <a:gd name="connsiteY67" fmla="*/ 1528912 h 1603018"/>
              <a:gd name="connsiteX68" fmla="*/ 3833906 w 9662615"/>
              <a:gd name="connsiteY68" fmla="*/ 1516637 h 1603018"/>
              <a:gd name="connsiteX69" fmla="*/ 3763845 w 9662615"/>
              <a:gd name="connsiteY69" fmla="*/ 1501782 h 1603018"/>
              <a:gd name="connsiteX70" fmla="*/ 3641778 w 9662615"/>
              <a:gd name="connsiteY70" fmla="*/ 1505446 h 1603018"/>
              <a:gd name="connsiteX71" fmla="*/ 3565233 w 9662615"/>
              <a:gd name="connsiteY71" fmla="*/ 1515122 h 1603018"/>
              <a:gd name="connsiteX72" fmla="*/ 3560267 w 9662615"/>
              <a:gd name="connsiteY72" fmla="*/ 1516288 h 1603018"/>
              <a:gd name="connsiteX73" fmla="*/ 3540258 w 9662615"/>
              <a:gd name="connsiteY73" fmla="*/ 1516976 h 1603018"/>
              <a:gd name="connsiteX74" fmla="*/ 3522853 w 9662615"/>
              <a:gd name="connsiteY74" fmla="*/ 1538044 h 1603018"/>
              <a:gd name="connsiteX75" fmla="*/ 3480929 w 9662615"/>
              <a:gd name="connsiteY75" fmla="*/ 1526739 h 1603018"/>
              <a:gd name="connsiteX76" fmla="*/ 3430805 w 9662615"/>
              <a:gd name="connsiteY76" fmla="*/ 1542521 h 1603018"/>
              <a:gd name="connsiteX77" fmla="*/ 3292707 w 9662615"/>
              <a:gd name="connsiteY77" fmla="*/ 1520490 h 1603018"/>
              <a:gd name="connsiteX78" fmla="*/ 3187872 w 9662615"/>
              <a:gd name="connsiteY78" fmla="*/ 1519991 h 1603018"/>
              <a:gd name="connsiteX79" fmla="*/ 3148026 w 9662615"/>
              <a:gd name="connsiteY79" fmla="*/ 1524777 h 1603018"/>
              <a:gd name="connsiteX80" fmla="*/ 3092394 w 9662615"/>
              <a:gd name="connsiteY80" fmla="*/ 1528115 h 1603018"/>
              <a:gd name="connsiteX81" fmla="*/ 2994200 w 9662615"/>
              <a:gd name="connsiteY81" fmla="*/ 1537857 h 1603018"/>
              <a:gd name="connsiteX82" fmla="*/ 2862301 w 9662615"/>
              <a:gd name="connsiteY82" fmla="*/ 1544250 h 1603018"/>
              <a:gd name="connsiteX83" fmla="*/ 2766335 w 9662615"/>
              <a:gd name="connsiteY83" fmla="*/ 1527662 h 1603018"/>
              <a:gd name="connsiteX84" fmla="*/ 2757836 w 9662615"/>
              <a:gd name="connsiteY84" fmla="*/ 1531371 h 1603018"/>
              <a:gd name="connsiteX85" fmla="*/ 2691555 w 9662615"/>
              <a:gd name="connsiteY85" fmla="*/ 1530283 h 1603018"/>
              <a:gd name="connsiteX86" fmla="*/ 2491676 w 9662615"/>
              <a:gd name="connsiteY86" fmla="*/ 1500859 h 1603018"/>
              <a:gd name="connsiteX87" fmla="*/ 2378036 w 9662615"/>
              <a:gd name="connsiteY87" fmla="*/ 1520645 h 1603018"/>
              <a:gd name="connsiteX88" fmla="*/ 2284269 w 9662615"/>
              <a:gd name="connsiteY88" fmla="*/ 1503068 h 1603018"/>
              <a:gd name="connsiteX89" fmla="*/ 2207104 w 9662615"/>
              <a:gd name="connsiteY89" fmla="*/ 1508888 h 1603018"/>
              <a:gd name="connsiteX90" fmla="*/ 2149226 w 9662615"/>
              <a:gd name="connsiteY90" fmla="*/ 1523409 h 1603018"/>
              <a:gd name="connsiteX91" fmla="*/ 2084783 w 9662615"/>
              <a:gd name="connsiteY91" fmla="*/ 1524245 h 1603018"/>
              <a:gd name="connsiteX92" fmla="*/ 2070075 w 9662615"/>
              <a:gd name="connsiteY92" fmla="*/ 1511285 h 1603018"/>
              <a:gd name="connsiteX93" fmla="*/ 2001057 w 9662615"/>
              <a:gd name="connsiteY93" fmla="*/ 1516449 h 1603018"/>
              <a:gd name="connsiteX94" fmla="*/ 1896330 w 9662615"/>
              <a:gd name="connsiteY94" fmla="*/ 1525725 h 1603018"/>
              <a:gd name="connsiteX95" fmla="*/ 1835994 w 9662615"/>
              <a:gd name="connsiteY95" fmla="*/ 1527678 h 1603018"/>
              <a:gd name="connsiteX96" fmla="*/ 1671119 w 9662615"/>
              <a:gd name="connsiteY96" fmla="*/ 1536701 h 1603018"/>
              <a:gd name="connsiteX97" fmla="*/ 1565556 w 9662615"/>
              <a:gd name="connsiteY97" fmla="*/ 1556503 h 1603018"/>
              <a:gd name="connsiteX98" fmla="*/ 1407755 w 9662615"/>
              <a:gd name="connsiteY98" fmla="*/ 1571444 h 1603018"/>
              <a:gd name="connsiteX99" fmla="*/ 1291872 w 9662615"/>
              <a:gd name="connsiteY99" fmla="*/ 1579471 h 1603018"/>
              <a:gd name="connsiteX100" fmla="*/ 1245251 w 9662615"/>
              <a:gd name="connsiteY100" fmla="*/ 1603018 h 1603018"/>
              <a:gd name="connsiteX101" fmla="*/ 1181938 w 9662615"/>
              <a:gd name="connsiteY101" fmla="*/ 1592789 h 1603018"/>
              <a:gd name="connsiteX102" fmla="*/ 1091432 w 9662615"/>
              <a:gd name="connsiteY102" fmla="*/ 1571003 h 1603018"/>
              <a:gd name="connsiteX103" fmla="*/ 940355 w 9662615"/>
              <a:gd name="connsiteY103" fmla="*/ 1560638 h 1603018"/>
              <a:gd name="connsiteX104" fmla="*/ 868264 w 9662615"/>
              <a:gd name="connsiteY104" fmla="*/ 1566392 h 1603018"/>
              <a:gd name="connsiteX105" fmla="*/ 792765 w 9662615"/>
              <a:gd name="connsiteY105" fmla="*/ 1563102 h 1603018"/>
              <a:gd name="connsiteX106" fmla="*/ 653153 w 9662615"/>
              <a:gd name="connsiteY106" fmla="*/ 1563516 h 1603018"/>
              <a:gd name="connsiteX107" fmla="*/ 541933 w 9662615"/>
              <a:gd name="connsiteY107" fmla="*/ 1561051 h 1603018"/>
              <a:gd name="connsiteX108" fmla="*/ 472797 w 9662615"/>
              <a:gd name="connsiteY108" fmla="*/ 1568904 h 1603018"/>
              <a:gd name="connsiteX109" fmla="*/ 396059 w 9662615"/>
              <a:gd name="connsiteY109" fmla="*/ 1560970 h 1603018"/>
              <a:gd name="connsiteX110" fmla="*/ 336819 w 9662615"/>
              <a:gd name="connsiteY110" fmla="*/ 1560892 h 1603018"/>
              <a:gd name="connsiteX111" fmla="*/ 267163 w 9662615"/>
              <a:gd name="connsiteY111" fmla="*/ 1531913 h 1603018"/>
              <a:gd name="connsiteX112" fmla="*/ 196644 w 9662615"/>
              <a:gd name="connsiteY112" fmla="*/ 1524565 h 1603018"/>
              <a:gd name="connsiteX113" fmla="*/ 86819 w 9662615"/>
              <a:gd name="connsiteY113" fmla="*/ 1519517 h 1603018"/>
              <a:gd name="connsiteX114" fmla="*/ 53369 w 9662615"/>
              <a:gd name="connsiteY114" fmla="*/ 1516853 h 1603018"/>
              <a:gd name="connsiteX115" fmla="*/ 2359 w 9662615"/>
              <a:gd name="connsiteY115" fmla="*/ 1515247 h 1603018"/>
              <a:gd name="connsiteX116" fmla="*/ 0 w 9662615"/>
              <a:gd name="connsiteY116" fmla="*/ 1514932 h 1603018"/>
              <a:gd name="connsiteX117" fmla="*/ 0 w 9662615"/>
              <a:gd name="connsiteY117" fmla="*/ 0 h 1603018"/>
              <a:gd name="connsiteX0" fmla="*/ 0 w 9662615"/>
              <a:gd name="connsiteY0" fmla="*/ 0 h 1603018"/>
              <a:gd name="connsiteX1" fmla="*/ 9662615 w 9662615"/>
              <a:gd name="connsiteY1" fmla="*/ 0 h 1603018"/>
              <a:gd name="connsiteX2" fmla="*/ 9662615 w 9662615"/>
              <a:gd name="connsiteY2" fmla="*/ 1280346 h 1603018"/>
              <a:gd name="connsiteX3" fmla="*/ 9551077 w 9662615"/>
              <a:gd name="connsiteY3" fmla="*/ 1292033 h 1603018"/>
              <a:gd name="connsiteX4" fmla="*/ 9469546 w 9662615"/>
              <a:gd name="connsiteY4" fmla="*/ 1289837 h 1603018"/>
              <a:gd name="connsiteX5" fmla="*/ 9326260 w 9662615"/>
              <a:gd name="connsiteY5" fmla="*/ 1277155 h 1603018"/>
              <a:gd name="connsiteX6" fmla="*/ 9144767 w 9662615"/>
              <a:gd name="connsiteY6" fmla="*/ 1264120 h 1603018"/>
              <a:gd name="connsiteX7" fmla="*/ 8976400 w 9662615"/>
              <a:gd name="connsiteY7" fmla="*/ 1326661 h 1603018"/>
              <a:gd name="connsiteX8" fmla="*/ 8828711 w 9662615"/>
              <a:gd name="connsiteY8" fmla="*/ 1346394 h 1603018"/>
              <a:gd name="connsiteX9" fmla="*/ 8695953 w 9662615"/>
              <a:gd name="connsiteY9" fmla="*/ 1346784 h 1603018"/>
              <a:gd name="connsiteX10" fmla="*/ 8652191 w 9662615"/>
              <a:gd name="connsiteY10" fmla="*/ 1345903 h 1603018"/>
              <a:gd name="connsiteX11" fmla="*/ 8591582 w 9662615"/>
              <a:gd name="connsiteY11" fmla="*/ 1341666 h 1603018"/>
              <a:gd name="connsiteX12" fmla="*/ 8537336 w 9662615"/>
              <a:gd name="connsiteY12" fmla="*/ 1341684 h 1603018"/>
              <a:gd name="connsiteX13" fmla="*/ 8416849 w 9662615"/>
              <a:gd name="connsiteY13" fmla="*/ 1367085 h 1603018"/>
              <a:gd name="connsiteX14" fmla="*/ 8278355 w 9662615"/>
              <a:gd name="connsiteY14" fmla="*/ 1386569 h 1603018"/>
              <a:gd name="connsiteX15" fmla="*/ 8197961 w 9662615"/>
              <a:gd name="connsiteY15" fmla="*/ 1392804 h 1603018"/>
              <a:gd name="connsiteX16" fmla="*/ 8171196 w 9662615"/>
              <a:gd name="connsiteY16" fmla="*/ 1397216 h 1603018"/>
              <a:gd name="connsiteX17" fmla="*/ 8087910 w 9662615"/>
              <a:gd name="connsiteY17" fmla="*/ 1386449 h 1603018"/>
              <a:gd name="connsiteX18" fmla="*/ 7974579 w 9662615"/>
              <a:gd name="connsiteY18" fmla="*/ 1383439 h 1603018"/>
              <a:gd name="connsiteX19" fmla="*/ 7768351 w 9662615"/>
              <a:gd name="connsiteY19" fmla="*/ 1395051 h 1603018"/>
              <a:gd name="connsiteX20" fmla="*/ 7635985 w 9662615"/>
              <a:gd name="connsiteY20" fmla="*/ 1386363 h 1603018"/>
              <a:gd name="connsiteX21" fmla="*/ 7466069 w 9662615"/>
              <a:gd name="connsiteY21" fmla="*/ 1377654 h 1603018"/>
              <a:gd name="connsiteX22" fmla="*/ 7355642 w 9662615"/>
              <a:gd name="connsiteY22" fmla="*/ 1407761 h 1603018"/>
              <a:gd name="connsiteX23" fmla="*/ 7215220 w 9662615"/>
              <a:gd name="connsiteY23" fmla="*/ 1397856 h 1603018"/>
              <a:gd name="connsiteX24" fmla="*/ 7082147 w 9662615"/>
              <a:gd name="connsiteY24" fmla="*/ 1406113 h 1603018"/>
              <a:gd name="connsiteX25" fmla="*/ 6987129 w 9662615"/>
              <a:gd name="connsiteY25" fmla="*/ 1404834 h 1603018"/>
              <a:gd name="connsiteX26" fmla="*/ 6907567 w 9662615"/>
              <a:gd name="connsiteY26" fmla="*/ 1419149 h 1603018"/>
              <a:gd name="connsiteX27" fmla="*/ 6748428 w 9662615"/>
              <a:gd name="connsiteY27" fmla="*/ 1420308 h 1603018"/>
              <a:gd name="connsiteX28" fmla="*/ 6654257 w 9662615"/>
              <a:gd name="connsiteY28" fmla="*/ 1424143 h 1603018"/>
              <a:gd name="connsiteX29" fmla="*/ 6620123 w 9662615"/>
              <a:gd name="connsiteY29" fmla="*/ 1430535 h 1603018"/>
              <a:gd name="connsiteX30" fmla="*/ 6571355 w 9662615"/>
              <a:gd name="connsiteY30" fmla="*/ 1436144 h 1603018"/>
              <a:gd name="connsiteX31" fmla="*/ 6486557 w 9662615"/>
              <a:gd name="connsiteY31" fmla="*/ 1449861 h 1603018"/>
              <a:gd name="connsiteX32" fmla="*/ 6370419 w 9662615"/>
              <a:gd name="connsiteY32" fmla="*/ 1461649 h 1603018"/>
              <a:gd name="connsiteX33" fmla="*/ 6278839 w 9662615"/>
              <a:gd name="connsiteY33" fmla="*/ 1449160 h 1603018"/>
              <a:gd name="connsiteX34" fmla="*/ 6272455 w 9662615"/>
              <a:gd name="connsiteY34" fmla="*/ 1453191 h 1603018"/>
              <a:gd name="connsiteX35" fmla="*/ 6212659 w 9662615"/>
              <a:gd name="connsiteY35" fmla="*/ 1454850 h 1603018"/>
              <a:gd name="connsiteX36" fmla="*/ 6069317 w 9662615"/>
              <a:gd name="connsiteY36" fmla="*/ 1445838 h 1603018"/>
              <a:gd name="connsiteX37" fmla="*/ 5878477 w 9662615"/>
              <a:gd name="connsiteY37" fmla="*/ 1439180 h 1603018"/>
              <a:gd name="connsiteX38" fmla="*/ 5838387 w 9662615"/>
              <a:gd name="connsiteY38" fmla="*/ 1444679 h 1603018"/>
              <a:gd name="connsiteX39" fmla="*/ 5771136 w 9662615"/>
              <a:gd name="connsiteY39" fmla="*/ 1453639 h 1603018"/>
              <a:gd name="connsiteX40" fmla="*/ 5724081 w 9662615"/>
              <a:gd name="connsiteY40" fmla="*/ 1470431 h 1603018"/>
              <a:gd name="connsiteX41" fmla="*/ 5666577 w 9662615"/>
              <a:gd name="connsiteY41" fmla="*/ 1473921 h 1603018"/>
              <a:gd name="connsiteX42" fmla="*/ 5649068 w 9662615"/>
              <a:gd name="connsiteY42" fmla="*/ 1461676 h 1603018"/>
              <a:gd name="connsiteX43" fmla="*/ 5588902 w 9662615"/>
              <a:gd name="connsiteY43" fmla="*/ 1469647 h 1603018"/>
              <a:gd name="connsiteX44" fmla="*/ 5498090 w 9662615"/>
              <a:gd name="connsiteY44" fmla="*/ 1483173 h 1603018"/>
              <a:gd name="connsiteX45" fmla="*/ 5444641 w 9662615"/>
              <a:gd name="connsiteY45" fmla="*/ 1487602 h 1603018"/>
              <a:gd name="connsiteX46" fmla="*/ 5299812 w 9662615"/>
              <a:gd name="connsiteY46" fmla="*/ 1503362 h 1603018"/>
              <a:gd name="connsiteX47" fmla="*/ 5245752 w 9662615"/>
              <a:gd name="connsiteY47" fmla="*/ 1520612 h 1603018"/>
              <a:gd name="connsiteX48" fmla="*/ 5177807 w 9662615"/>
              <a:gd name="connsiteY48" fmla="*/ 1526802 h 1603018"/>
              <a:gd name="connsiteX49" fmla="*/ 5113910 w 9662615"/>
              <a:gd name="connsiteY49" fmla="*/ 1533205 h 1603018"/>
              <a:gd name="connsiteX50" fmla="*/ 5059484 w 9662615"/>
              <a:gd name="connsiteY50" fmla="*/ 1546802 h 1603018"/>
              <a:gd name="connsiteX51" fmla="*/ 5038524 w 9662615"/>
              <a:gd name="connsiteY51" fmla="*/ 1545675 h 1603018"/>
              <a:gd name="connsiteX52" fmla="*/ 5026564 w 9662615"/>
              <a:gd name="connsiteY52" fmla="*/ 1545376 h 1603018"/>
              <a:gd name="connsiteX53" fmla="*/ 4969433 w 9662615"/>
              <a:gd name="connsiteY53" fmla="*/ 1550865 h 1603018"/>
              <a:gd name="connsiteX54" fmla="*/ 4871726 w 9662615"/>
              <a:gd name="connsiteY54" fmla="*/ 1570584 h 1603018"/>
              <a:gd name="connsiteX55" fmla="*/ 4843267 w 9662615"/>
              <a:gd name="connsiteY55" fmla="*/ 1561459 h 1603018"/>
              <a:gd name="connsiteX56" fmla="*/ 4821058 w 9662615"/>
              <a:gd name="connsiteY56" fmla="*/ 1553078 h 1603018"/>
              <a:gd name="connsiteX57" fmla="*/ 4791466 w 9662615"/>
              <a:gd name="connsiteY57" fmla="*/ 1561324 h 1603018"/>
              <a:gd name="connsiteX58" fmla="*/ 4784247 w 9662615"/>
              <a:gd name="connsiteY58" fmla="*/ 1562342 h 1603018"/>
              <a:gd name="connsiteX59" fmla="*/ 4739309 w 9662615"/>
              <a:gd name="connsiteY59" fmla="*/ 1553948 h 1603018"/>
              <a:gd name="connsiteX60" fmla="*/ 4697562 w 9662615"/>
              <a:gd name="connsiteY60" fmla="*/ 1551206 h 1603018"/>
              <a:gd name="connsiteX61" fmla="*/ 4650737 w 9662615"/>
              <a:gd name="connsiteY61" fmla="*/ 1537381 h 1603018"/>
              <a:gd name="connsiteX62" fmla="*/ 4583150 w 9662615"/>
              <a:gd name="connsiteY62" fmla="*/ 1529064 h 1603018"/>
              <a:gd name="connsiteX63" fmla="*/ 4521734 w 9662615"/>
              <a:gd name="connsiteY63" fmla="*/ 1529359 h 1603018"/>
              <a:gd name="connsiteX64" fmla="*/ 4382398 w 9662615"/>
              <a:gd name="connsiteY64" fmla="*/ 1534108 h 1603018"/>
              <a:gd name="connsiteX65" fmla="*/ 4221826 w 9662615"/>
              <a:gd name="connsiteY65" fmla="*/ 1500972 h 1603018"/>
              <a:gd name="connsiteX66" fmla="*/ 4096601 w 9662615"/>
              <a:gd name="connsiteY66" fmla="*/ 1521563 h 1603018"/>
              <a:gd name="connsiteX67" fmla="*/ 4002441 w 9662615"/>
              <a:gd name="connsiteY67" fmla="*/ 1528912 h 1603018"/>
              <a:gd name="connsiteX68" fmla="*/ 3833906 w 9662615"/>
              <a:gd name="connsiteY68" fmla="*/ 1516637 h 1603018"/>
              <a:gd name="connsiteX69" fmla="*/ 3763845 w 9662615"/>
              <a:gd name="connsiteY69" fmla="*/ 1501782 h 1603018"/>
              <a:gd name="connsiteX70" fmla="*/ 3641778 w 9662615"/>
              <a:gd name="connsiteY70" fmla="*/ 1505446 h 1603018"/>
              <a:gd name="connsiteX71" fmla="*/ 3612941 w 9662615"/>
              <a:gd name="connsiteY71" fmla="*/ 1411755 h 1603018"/>
              <a:gd name="connsiteX72" fmla="*/ 3560267 w 9662615"/>
              <a:gd name="connsiteY72" fmla="*/ 1516288 h 1603018"/>
              <a:gd name="connsiteX73" fmla="*/ 3540258 w 9662615"/>
              <a:gd name="connsiteY73" fmla="*/ 1516976 h 1603018"/>
              <a:gd name="connsiteX74" fmla="*/ 3522853 w 9662615"/>
              <a:gd name="connsiteY74" fmla="*/ 1538044 h 1603018"/>
              <a:gd name="connsiteX75" fmla="*/ 3480929 w 9662615"/>
              <a:gd name="connsiteY75" fmla="*/ 1526739 h 1603018"/>
              <a:gd name="connsiteX76" fmla="*/ 3430805 w 9662615"/>
              <a:gd name="connsiteY76" fmla="*/ 1542521 h 1603018"/>
              <a:gd name="connsiteX77" fmla="*/ 3292707 w 9662615"/>
              <a:gd name="connsiteY77" fmla="*/ 1520490 h 1603018"/>
              <a:gd name="connsiteX78" fmla="*/ 3187872 w 9662615"/>
              <a:gd name="connsiteY78" fmla="*/ 1519991 h 1603018"/>
              <a:gd name="connsiteX79" fmla="*/ 3148026 w 9662615"/>
              <a:gd name="connsiteY79" fmla="*/ 1524777 h 1603018"/>
              <a:gd name="connsiteX80" fmla="*/ 3092394 w 9662615"/>
              <a:gd name="connsiteY80" fmla="*/ 1528115 h 1603018"/>
              <a:gd name="connsiteX81" fmla="*/ 2994200 w 9662615"/>
              <a:gd name="connsiteY81" fmla="*/ 1537857 h 1603018"/>
              <a:gd name="connsiteX82" fmla="*/ 2862301 w 9662615"/>
              <a:gd name="connsiteY82" fmla="*/ 1544250 h 1603018"/>
              <a:gd name="connsiteX83" fmla="*/ 2766335 w 9662615"/>
              <a:gd name="connsiteY83" fmla="*/ 1527662 h 1603018"/>
              <a:gd name="connsiteX84" fmla="*/ 2757836 w 9662615"/>
              <a:gd name="connsiteY84" fmla="*/ 1531371 h 1603018"/>
              <a:gd name="connsiteX85" fmla="*/ 2691555 w 9662615"/>
              <a:gd name="connsiteY85" fmla="*/ 1530283 h 1603018"/>
              <a:gd name="connsiteX86" fmla="*/ 2491676 w 9662615"/>
              <a:gd name="connsiteY86" fmla="*/ 1500859 h 1603018"/>
              <a:gd name="connsiteX87" fmla="*/ 2378036 w 9662615"/>
              <a:gd name="connsiteY87" fmla="*/ 1520645 h 1603018"/>
              <a:gd name="connsiteX88" fmla="*/ 2284269 w 9662615"/>
              <a:gd name="connsiteY88" fmla="*/ 1503068 h 1603018"/>
              <a:gd name="connsiteX89" fmla="*/ 2207104 w 9662615"/>
              <a:gd name="connsiteY89" fmla="*/ 1508888 h 1603018"/>
              <a:gd name="connsiteX90" fmla="*/ 2149226 w 9662615"/>
              <a:gd name="connsiteY90" fmla="*/ 1523409 h 1603018"/>
              <a:gd name="connsiteX91" fmla="*/ 2084783 w 9662615"/>
              <a:gd name="connsiteY91" fmla="*/ 1524245 h 1603018"/>
              <a:gd name="connsiteX92" fmla="*/ 2070075 w 9662615"/>
              <a:gd name="connsiteY92" fmla="*/ 1511285 h 1603018"/>
              <a:gd name="connsiteX93" fmla="*/ 2001057 w 9662615"/>
              <a:gd name="connsiteY93" fmla="*/ 1516449 h 1603018"/>
              <a:gd name="connsiteX94" fmla="*/ 1896330 w 9662615"/>
              <a:gd name="connsiteY94" fmla="*/ 1525725 h 1603018"/>
              <a:gd name="connsiteX95" fmla="*/ 1835994 w 9662615"/>
              <a:gd name="connsiteY95" fmla="*/ 1527678 h 1603018"/>
              <a:gd name="connsiteX96" fmla="*/ 1671119 w 9662615"/>
              <a:gd name="connsiteY96" fmla="*/ 1536701 h 1603018"/>
              <a:gd name="connsiteX97" fmla="*/ 1565556 w 9662615"/>
              <a:gd name="connsiteY97" fmla="*/ 1556503 h 1603018"/>
              <a:gd name="connsiteX98" fmla="*/ 1407755 w 9662615"/>
              <a:gd name="connsiteY98" fmla="*/ 1571444 h 1603018"/>
              <a:gd name="connsiteX99" fmla="*/ 1291872 w 9662615"/>
              <a:gd name="connsiteY99" fmla="*/ 1579471 h 1603018"/>
              <a:gd name="connsiteX100" fmla="*/ 1245251 w 9662615"/>
              <a:gd name="connsiteY100" fmla="*/ 1603018 h 1603018"/>
              <a:gd name="connsiteX101" fmla="*/ 1181938 w 9662615"/>
              <a:gd name="connsiteY101" fmla="*/ 1592789 h 1603018"/>
              <a:gd name="connsiteX102" fmla="*/ 1091432 w 9662615"/>
              <a:gd name="connsiteY102" fmla="*/ 1571003 h 1603018"/>
              <a:gd name="connsiteX103" fmla="*/ 940355 w 9662615"/>
              <a:gd name="connsiteY103" fmla="*/ 1560638 h 1603018"/>
              <a:gd name="connsiteX104" fmla="*/ 868264 w 9662615"/>
              <a:gd name="connsiteY104" fmla="*/ 1566392 h 1603018"/>
              <a:gd name="connsiteX105" fmla="*/ 792765 w 9662615"/>
              <a:gd name="connsiteY105" fmla="*/ 1563102 h 1603018"/>
              <a:gd name="connsiteX106" fmla="*/ 653153 w 9662615"/>
              <a:gd name="connsiteY106" fmla="*/ 1563516 h 1603018"/>
              <a:gd name="connsiteX107" fmla="*/ 541933 w 9662615"/>
              <a:gd name="connsiteY107" fmla="*/ 1561051 h 1603018"/>
              <a:gd name="connsiteX108" fmla="*/ 472797 w 9662615"/>
              <a:gd name="connsiteY108" fmla="*/ 1568904 h 1603018"/>
              <a:gd name="connsiteX109" fmla="*/ 396059 w 9662615"/>
              <a:gd name="connsiteY109" fmla="*/ 1560970 h 1603018"/>
              <a:gd name="connsiteX110" fmla="*/ 336819 w 9662615"/>
              <a:gd name="connsiteY110" fmla="*/ 1560892 h 1603018"/>
              <a:gd name="connsiteX111" fmla="*/ 267163 w 9662615"/>
              <a:gd name="connsiteY111" fmla="*/ 1531913 h 1603018"/>
              <a:gd name="connsiteX112" fmla="*/ 196644 w 9662615"/>
              <a:gd name="connsiteY112" fmla="*/ 1524565 h 1603018"/>
              <a:gd name="connsiteX113" fmla="*/ 86819 w 9662615"/>
              <a:gd name="connsiteY113" fmla="*/ 1519517 h 1603018"/>
              <a:gd name="connsiteX114" fmla="*/ 53369 w 9662615"/>
              <a:gd name="connsiteY114" fmla="*/ 1516853 h 1603018"/>
              <a:gd name="connsiteX115" fmla="*/ 2359 w 9662615"/>
              <a:gd name="connsiteY115" fmla="*/ 1515247 h 1603018"/>
              <a:gd name="connsiteX116" fmla="*/ 0 w 9662615"/>
              <a:gd name="connsiteY116" fmla="*/ 1514932 h 1603018"/>
              <a:gd name="connsiteX117" fmla="*/ 0 w 9662615"/>
              <a:gd name="connsiteY117" fmla="*/ 0 h 1603018"/>
              <a:gd name="connsiteX0" fmla="*/ 0 w 9662615"/>
              <a:gd name="connsiteY0" fmla="*/ 0 h 1603018"/>
              <a:gd name="connsiteX1" fmla="*/ 9662615 w 9662615"/>
              <a:gd name="connsiteY1" fmla="*/ 0 h 1603018"/>
              <a:gd name="connsiteX2" fmla="*/ 9662615 w 9662615"/>
              <a:gd name="connsiteY2" fmla="*/ 1280346 h 1603018"/>
              <a:gd name="connsiteX3" fmla="*/ 9551077 w 9662615"/>
              <a:gd name="connsiteY3" fmla="*/ 1292033 h 1603018"/>
              <a:gd name="connsiteX4" fmla="*/ 9469546 w 9662615"/>
              <a:gd name="connsiteY4" fmla="*/ 1289837 h 1603018"/>
              <a:gd name="connsiteX5" fmla="*/ 9326260 w 9662615"/>
              <a:gd name="connsiteY5" fmla="*/ 1277155 h 1603018"/>
              <a:gd name="connsiteX6" fmla="*/ 9144767 w 9662615"/>
              <a:gd name="connsiteY6" fmla="*/ 1264120 h 1603018"/>
              <a:gd name="connsiteX7" fmla="*/ 8976400 w 9662615"/>
              <a:gd name="connsiteY7" fmla="*/ 1326661 h 1603018"/>
              <a:gd name="connsiteX8" fmla="*/ 8828711 w 9662615"/>
              <a:gd name="connsiteY8" fmla="*/ 1346394 h 1603018"/>
              <a:gd name="connsiteX9" fmla="*/ 8695953 w 9662615"/>
              <a:gd name="connsiteY9" fmla="*/ 1346784 h 1603018"/>
              <a:gd name="connsiteX10" fmla="*/ 8652191 w 9662615"/>
              <a:gd name="connsiteY10" fmla="*/ 1345903 h 1603018"/>
              <a:gd name="connsiteX11" fmla="*/ 8591582 w 9662615"/>
              <a:gd name="connsiteY11" fmla="*/ 1341666 h 1603018"/>
              <a:gd name="connsiteX12" fmla="*/ 8537336 w 9662615"/>
              <a:gd name="connsiteY12" fmla="*/ 1341684 h 1603018"/>
              <a:gd name="connsiteX13" fmla="*/ 8416849 w 9662615"/>
              <a:gd name="connsiteY13" fmla="*/ 1367085 h 1603018"/>
              <a:gd name="connsiteX14" fmla="*/ 8278355 w 9662615"/>
              <a:gd name="connsiteY14" fmla="*/ 1386569 h 1603018"/>
              <a:gd name="connsiteX15" fmla="*/ 8197961 w 9662615"/>
              <a:gd name="connsiteY15" fmla="*/ 1392804 h 1603018"/>
              <a:gd name="connsiteX16" fmla="*/ 8171196 w 9662615"/>
              <a:gd name="connsiteY16" fmla="*/ 1397216 h 1603018"/>
              <a:gd name="connsiteX17" fmla="*/ 8087910 w 9662615"/>
              <a:gd name="connsiteY17" fmla="*/ 1386449 h 1603018"/>
              <a:gd name="connsiteX18" fmla="*/ 7974579 w 9662615"/>
              <a:gd name="connsiteY18" fmla="*/ 1383439 h 1603018"/>
              <a:gd name="connsiteX19" fmla="*/ 7768351 w 9662615"/>
              <a:gd name="connsiteY19" fmla="*/ 1395051 h 1603018"/>
              <a:gd name="connsiteX20" fmla="*/ 7635985 w 9662615"/>
              <a:gd name="connsiteY20" fmla="*/ 1386363 h 1603018"/>
              <a:gd name="connsiteX21" fmla="*/ 7466069 w 9662615"/>
              <a:gd name="connsiteY21" fmla="*/ 1377654 h 1603018"/>
              <a:gd name="connsiteX22" fmla="*/ 7355642 w 9662615"/>
              <a:gd name="connsiteY22" fmla="*/ 1407761 h 1603018"/>
              <a:gd name="connsiteX23" fmla="*/ 7215220 w 9662615"/>
              <a:gd name="connsiteY23" fmla="*/ 1397856 h 1603018"/>
              <a:gd name="connsiteX24" fmla="*/ 7082147 w 9662615"/>
              <a:gd name="connsiteY24" fmla="*/ 1406113 h 1603018"/>
              <a:gd name="connsiteX25" fmla="*/ 6987129 w 9662615"/>
              <a:gd name="connsiteY25" fmla="*/ 1404834 h 1603018"/>
              <a:gd name="connsiteX26" fmla="*/ 6907567 w 9662615"/>
              <a:gd name="connsiteY26" fmla="*/ 1419149 h 1603018"/>
              <a:gd name="connsiteX27" fmla="*/ 6748428 w 9662615"/>
              <a:gd name="connsiteY27" fmla="*/ 1420308 h 1603018"/>
              <a:gd name="connsiteX28" fmla="*/ 6654257 w 9662615"/>
              <a:gd name="connsiteY28" fmla="*/ 1424143 h 1603018"/>
              <a:gd name="connsiteX29" fmla="*/ 6620123 w 9662615"/>
              <a:gd name="connsiteY29" fmla="*/ 1430535 h 1603018"/>
              <a:gd name="connsiteX30" fmla="*/ 6571355 w 9662615"/>
              <a:gd name="connsiteY30" fmla="*/ 1436144 h 1603018"/>
              <a:gd name="connsiteX31" fmla="*/ 6486557 w 9662615"/>
              <a:gd name="connsiteY31" fmla="*/ 1449861 h 1603018"/>
              <a:gd name="connsiteX32" fmla="*/ 6370419 w 9662615"/>
              <a:gd name="connsiteY32" fmla="*/ 1461649 h 1603018"/>
              <a:gd name="connsiteX33" fmla="*/ 6278839 w 9662615"/>
              <a:gd name="connsiteY33" fmla="*/ 1449160 h 1603018"/>
              <a:gd name="connsiteX34" fmla="*/ 6272455 w 9662615"/>
              <a:gd name="connsiteY34" fmla="*/ 1453191 h 1603018"/>
              <a:gd name="connsiteX35" fmla="*/ 6212659 w 9662615"/>
              <a:gd name="connsiteY35" fmla="*/ 1454850 h 1603018"/>
              <a:gd name="connsiteX36" fmla="*/ 6069317 w 9662615"/>
              <a:gd name="connsiteY36" fmla="*/ 1445838 h 1603018"/>
              <a:gd name="connsiteX37" fmla="*/ 5878477 w 9662615"/>
              <a:gd name="connsiteY37" fmla="*/ 1439180 h 1603018"/>
              <a:gd name="connsiteX38" fmla="*/ 5838387 w 9662615"/>
              <a:gd name="connsiteY38" fmla="*/ 1444679 h 1603018"/>
              <a:gd name="connsiteX39" fmla="*/ 5771136 w 9662615"/>
              <a:gd name="connsiteY39" fmla="*/ 1453639 h 1603018"/>
              <a:gd name="connsiteX40" fmla="*/ 5724081 w 9662615"/>
              <a:gd name="connsiteY40" fmla="*/ 1470431 h 1603018"/>
              <a:gd name="connsiteX41" fmla="*/ 5666577 w 9662615"/>
              <a:gd name="connsiteY41" fmla="*/ 1473921 h 1603018"/>
              <a:gd name="connsiteX42" fmla="*/ 5649068 w 9662615"/>
              <a:gd name="connsiteY42" fmla="*/ 1461676 h 1603018"/>
              <a:gd name="connsiteX43" fmla="*/ 5588902 w 9662615"/>
              <a:gd name="connsiteY43" fmla="*/ 1469647 h 1603018"/>
              <a:gd name="connsiteX44" fmla="*/ 5498090 w 9662615"/>
              <a:gd name="connsiteY44" fmla="*/ 1483173 h 1603018"/>
              <a:gd name="connsiteX45" fmla="*/ 5444641 w 9662615"/>
              <a:gd name="connsiteY45" fmla="*/ 1487602 h 1603018"/>
              <a:gd name="connsiteX46" fmla="*/ 5299812 w 9662615"/>
              <a:gd name="connsiteY46" fmla="*/ 1503362 h 1603018"/>
              <a:gd name="connsiteX47" fmla="*/ 5245752 w 9662615"/>
              <a:gd name="connsiteY47" fmla="*/ 1520612 h 1603018"/>
              <a:gd name="connsiteX48" fmla="*/ 5177807 w 9662615"/>
              <a:gd name="connsiteY48" fmla="*/ 1526802 h 1603018"/>
              <a:gd name="connsiteX49" fmla="*/ 5113910 w 9662615"/>
              <a:gd name="connsiteY49" fmla="*/ 1533205 h 1603018"/>
              <a:gd name="connsiteX50" fmla="*/ 5059484 w 9662615"/>
              <a:gd name="connsiteY50" fmla="*/ 1546802 h 1603018"/>
              <a:gd name="connsiteX51" fmla="*/ 5038524 w 9662615"/>
              <a:gd name="connsiteY51" fmla="*/ 1545675 h 1603018"/>
              <a:gd name="connsiteX52" fmla="*/ 5026564 w 9662615"/>
              <a:gd name="connsiteY52" fmla="*/ 1545376 h 1603018"/>
              <a:gd name="connsiteX53" fmla="*/ 4969433 w 9662615"/>
              <a:gd name="connsiteY53" fmla="*/ 1550865 h 1603018"/>
              <a:gd name="connsiteX54" fmla="*/ 4871726 w 9662615"/>
              <a:gd name="connsiteY54" fmla="*/ 1570584 h 1603018"/>
              <a:gd name="connsiteX55" fmla="*/ 4843267 w 9662615"/>
              <a:gd name="connsiteY55" fmla="*/ 1561459 h 1603018"/>
              <a:gd name="connsiteX56" fmla="*/ 4821058 w 9662615"/>
              <a:gd name="connsiteY56" fmla="*/ 1553078 h 1603018"/>
              <a:gd name="connsiteX57" fmla="*/ 4791466 w 9662615"/>
              <a:gd name="connsiteY57" fmla="*/ 1561324 h 1603018"/>
              <a:gd name="connsiteX58" fmla="*/ 4784247 w 9662615"/>
              <a:gd name="connsiteY58" fmla="*/ 1562342 h 1603018"/>
              <a:gd name="connsiteX59" fmla="*/ 4739309 w 9662615"/>
              <a:gd name="connsiteY59" fmla="*/ 1553948 h 1603018"/>
              <a:gd name="connsiteX60" fmla="*/ 4697562 w 9662615"/>
              <a:gd name="connsiteY60" fmla="*/ 1551206 h 1603018"/>
              <a:gd name="connsiteX61" fmla="*/ 4650737 w 9662615"/>
              <a:gd name="connsiteY61" fmla="*/ 1537381 h 1603018"/>
              <a:gd name="connsiteX62" fmla="*/ 4583150 w 9662615"/>
              <a:gd name="connsiteY62" fmla="*/ 1529064 h 1603018"/>
              <a:gd name="connsiteX63" fmla="*/ 4521734 w 9662615"/>
              <a:gd name="connsiteY63" fmla="*/ 1529359 h 1603018"/>
              <a:gd name="connsiteX64" fmla="*/ 4382398 w 9662615"/>
              <a:gd name="connsiteY64" fmla="*/ 1534108 h 1603018"/>
              <a:gd name="connsiteX65" fmla="*/ 4221826 w 9662615"/>
              <a:gd name="connsiteY65" fmla="*/ 1500972 h 1603018"/>
              <a:gd name="connsiteX66" fmla="*/ 4096601 w 9662615"/>
              <a:gd name="connsiteY66" fmla="*/ 1521563 h 1603018"/>
              <a:gd name="connsiteX67" fmla="*/ 4002441 w 9662615"/>
              <a:gd name="connsiteY67" fmla="*/ 1528912 h 1603018"/>
              <a:gd name="connsiteX68" fmla="*/ 3833906 w 9662615"/>
              <a:gd name="connsiteY68" fmla="*/ 1516637 h 1603018"/>
              <a:gd name="connsiteX69" fmla="*/ 3763845 w 9662615"/>
              <a:gd name="connsiteY69" fmla="*/ 1501782 h 1603018"/>
              <a:gd name="connsiteX70" fmla="*/ 3641778 w 9662615"/>
              <a:gd name="connsiteY70" fmla="*/ 1505446 h 1603018"/>
              <a:gd name="connsiteX71" fmla="*/ 3612941 w 9662615"/>
              <a:gd name="connsiteY71" fmla="*/ 1411755 h 1603018"/>
              <a:gd name="connsiteX72" fmla="*/ 3576170 w 9662615"/>
              <a:gd name="connsiteY72" fmla="*/ 1516288 h 1603018"/>
              <a:gd name="connsiteX73" fmla="*/ 3540258 w 9662615"/>
              <a:gd name="connsiteY73" fmla="*/ 1516976 h 1603018"/>
              <a:gd name="connsiteX74" fmla="*/ 3522853 w 9662615"/>
              <a:gd name="connsiteY74" fmla="*/ 1538044 h 1603018"/>
              <a:gd name="connsiteX75" fmla="*/ 3480929 w 9662615"/>
              <a:gd name="connsiteY75" fmla="*/ 1526739 h 1603018"/>
              <a:gd name="connsiteX76" fmla="*/ 3430805 w 9662615"/>
              <a:gd name="connsiteY76" fmla="*/ 1542521 h 1603018"/>
              <a:gd name="connsiteX77" fmla="*/ 3292707 w 9662615"/>
              <a:gd name="connsiteY77" fmla="*/ 1520490 h 1603018"/>
              <a:gd name="connsiteX78" fmla="*/ 3187872 w 9662615"/>
              <a:gd name="connsiteY78" fmla="*/ 1519991 h 1603018"/>
              <a:gd name="connsiteX79" fmla="*/ 3148026 w 9662615"/>
              <a:gd name="connsiteY79" fmla="*/ 1524777 h 1603018"/>
              <a:gd name="connsiteX80" fmla="*/ 3092394 w 9662615"/>
              <a:gd name="connsiteY80" fmla="*/ 1528115 h 1603018"/>
              <a:gd name="connsiteX81" fmla="*/ 2994200 w 9662615"/>
              <a:gd name="connsiteY81" fmla="*/ 1537857 h 1603018"/>
              <a:gd name="connsiteX82" fmla="*/ 2862301 w 9662615"/>
              <a:gd name="connsiteY82" fmla="*/ 1544250 h 1603018"/>
              <a:gd name="connsiteX83" fmla="*/ 2766335 w 9662615"/>
              <a:gd name="connsiteY83" fmla="*/ 1527662 h 1603018"/>
              <a:gd name="connsiteX84" fmla="*/ 2757836 w 9662615"/>
              <a:gd name="connsiteY84" fmla="*/ 1531371 h 1603018"/>
              <a:gd name="connsiteX85" fmla="*/ 2691555 w 9662615"/>
              <a:gd name="connsiteY85" fmla="*/ 1530283 h 1603018"/>
              <a:gd name="connsiteX86" fmla="*/ 2491676 w 9662615"/>
              <a:gd name="connsiteY86" fmla="*/ 1500859 h 1603018"/>
              <a:gd name="connsiteX87" fmla="*/ 2378036 w 9662615"/>
              <a:gd name="connsiteY87" fmla="*/ 1520645 h 1603018"/>
              <a:gd name="connsiteX88" fmla="*/ 2284269 w 9662615"/>
              <a:gd name="connsiteY88" fmla="*/ 1503068 h 1603018"/>
              <a:gd name="connsiteX89" fmla="*/ 2207104 w 9662615"/>
              <a:gd name="connsiteY89" fmla="*/ 1508888 h 1603018"/>
              <a:gd name="connsiteX90" fmla="*/ 2149226 w 9662615"/>
              <a:gd name="connsiteY90" fmla="*/ 1523409 h 1603018"/>
              <a:gd name="connsiteX91" fmla="*/ 2084783 w 9662615"/>
              <a:gd name="connsiteY91" fmla="*/ 1524245 h 1603018"/>
              <a:gd name="connsiteX92" fmla="*/ 2070075 w 9662615"/>
              <a:gd name="connsiteY92" fmla="*/ 1511285 h 1603018"/>
              <a:gd name="connsiteX93" fmla="*/ 2001057 w 9662615"/>
              <a:gd name="connsiteY93" fmla="*/ 1516449 h 1603018"/>
              <a:gd name="connsiteX94" fmla="*/ 1896330 w 9662615"/>
              <a:gd name="connsiteY94" fmla="*/ 1525725 h 1603018"/>
              <a:gd name="connsiteX95" fmla="*/ 1835994 w 9662615"/>
              <a:gd name="connsiteY95" fmla="*/ 1527678 h 1603018"/>
              <a:gd name="connsiteX96" fmla="*/ 1671119 w 9662615"/>
              <a:gd name="connsiteY96" fmla="*/ 1536701 h 1603018"/>
              <a:gd name="connsiteX97" fmla="*/ 1565556 w 9662615"/>
              <a:gd name="connsiteY97" fmla="*/ 1556503 h 1603018"/>
              <a:gd name="connsiteX98" fmla="*/ 1407755 w 9662615"/>
              <a:gd name="connsiteY98" fmla="*/ 1571444 h 1603018"/>
              <a:gd name="connsiteX99" fmla="*/ 1291872 w 9662615"/>
              <a:gd name="connsiteY99" fmla="*/ 1579471 h 1603018"/>
              <a:gd name="connsiteX100" fmla="*/ 1245251 w 9662615"/>
              <a:gd name="connsiteY100" fmla="*/ 1603018 h 1603018"/>
              <a:gd name="connsiteX101" fmla="*/ 1181938 w 9662615"/>
              <a:gd name="connsiteY101" fmla="*/ 1592789 h 1603018"/>
              <a:gd name="connsiteX102" fmla="*/ 1091432 w 9662615"/>
              <a:gd name="connsiteY102" fmla="*/ 1571003 h 1603018"/>
              <a:gd name="connsiteX103" fmla="*/ 940355 w 9662615"/>
              <a:gd name="connsiteY103" fmla="*/ 1560638 h 1603018"/>
              <a:gd name="connsiteX104" fmla="*/ 868264 w 9662615"/>
              <a:gd name="connsiteY104" fmla="*/ 1566392 h 1603018"/>
              <a:gd name="connsiteX105" fmla="*/ 792765 w 9662615"/>
              <a:gd name="connsiteY105" fmla="*/ 1563102 h 1603018"/>
              <a:gd name="connsiteX106" fmla="*/ 653153 w 9662615"/>
              <a:gd name="connsiteY106" fmla="*/ 1563516 h 1603018"/>
              <a:gd name="connsiteX107" fmla="*/ 541933 w 9662615"/>
              <a:gd name="connsiteY107" fmla="*/ 1561051 h 1603018"/>
              <a:gd name="connsiteX108" fmla="*/ 472797 w 9662615"/>
              <a:gd name="connsiteY108" fmla="*/ 1568904 h 1603018"/>
              <a:gd name="connsiteX109" fmla="*/ 396059 w 9662615"/>
              <a:gd name="connsiteY109" fmla="*/ 1560970 h 1603018"/>
              <a:gd name="connsiteX110" fmla="*/ 336819 w 9662615"/>
              <a:gd name="connsiteY110" fmla="*/ 1560892 h 1603018"/>
              <a:gd name="connsiteX111" fmla="*/ 267163 w 9662615"/>
              <a:gd name="connsiteY111" fmla="*/ 1531913 h 1603018"/>
              <a:gd name="connsiteX112" fmla="*/ 196644 w 9662615"/>
              <a:gd name="connsiteY112" fmla="*/ 1524565 h 1603018"/>
              <a:gd name="connsiteX113" fmla="*/ 86819 w 9662615"/>
              <a:gd name="connsiteY113" fmla="*/ 1519517 h 1603018"/>
              <a:gd name="connsiteX114" fmla="*/ 53369 w 9662615"/>
              <a:gd name="connsiteY114" fmla="*/ 1516853 h 1603018"/>
              <a:gd name="connsiteX115" fmla="*/ 2359 w 9662615"/>
              <a:gd name="connsiteY115" fmla="*/ 1515247 h 1603018"/>
              <a:gd name="connsiteX116" fmla="*/ 0 w 9662615"/>
              <a:gd name="connsiteY116" fmla="*/ 1514932 h 1603018"/>
              <a:gd name="connsiteX117" fmla="*/ 0 w 9662615"/>
              <a:gd name="connsiteY117" fmla="*/ 0 h 1603018"/>
              <a:gd name="connsiteX0" fmla="*/ 0 w 9662615"/>
              <a:gd name="connsiteY0" fmla="*/ 0 h 1603018"/>
              <a:gd name="connsiteX1" fmla="*/ 9662615 w 9662615"/>
              <a:gd name="connsiteY1" fmla="*/ 0 h 1603018"/>
              <a:gd name="connsiteX2" fmla="*/ 9662615 w 9662615"/>
              <a:gd name="connsiteY2" fmla="*/ 1280346 h 1603018"/>
              <a:gd name="connsiteX3" fmla="*/ 9551077 w 9662615"/>
              <a:gd name="connsiteY3" fmla="*/ 1292033 h 1603018"/>
              <a:gd name="connsiteX4" fmla="*/ 9469546 w 9662615"/>
              <a:gd name="connsiteY4" fmla="*/ 1289837 h 1603018"/>
              <a:gd name="connsiteX5" fmla="*/ 9326260 w 9662615"/>
              <a:gd name="connsiteY5" fmla="*/ 1277155 h 1603018"/>
              <a:gd name="connsiteX6" fmla="*/ 9144767 w 9662615"/>
              <a:gd name="connsiteY6" fmla="*/ 1264120 h 1603018"/>
              <a:gd name="connsiteX7" fmla="*/ 8976400 w 9662615"/>
              <a:gd name="connsiteY7" fmla="*/ 1326661 h 1603018"/>
              <a:gd name="connsiteX8" fmla="*/ 8828711 w 9662615"/>
              <a:gd name="connsiteY8" fmla="*/ 1346394 h 1603018"/>
              <a:gd name="connsiteX9" fmla="*/ 8695953 w 9662615"/>
              <a:gd name="connsiteY9" fmla="*/ 1346784 h 1603018"/>
              <a:gd name="connsiteX10" fmla="*/ 8652191 w 9662615"/>
              <a:gd name="connsiteY10" fmla="*/ 1345903 h 1603018"/>
              <a:gd name="connsiteX11" fmla="*/ 8591582 w 9662615"/>
              <a:gd name="connsiteY11" fmla="*/ 1341666 h 1603018"/>
              <a:gd name="connsiteX12" fmla="*/ 8537336 w 9662615"/>
              <a:gd name="connsiteY12" fmla="*/ 1341684 h 1603018"/>
              <a:gd name="connsiteX13" fmla="*/ 8416849 w 9662615"/>
              <a:gd name="connsiteY13" fmla="*/ 1367085 h 1603018"/>
              <a:gd name="connsiteX14" fmla="*/ 8278355 w 9662615"/>
              <a:gd name="connsiteY14" fmla="*/ 1386569 h 1603018"/>
              <a:gd name="connsiteX15" fmla="*/ 8197961 w 9662615"/>
              <a:gd name="connsiteY15" fmla="*/ 1392804 h 1603018"/>
              <a:gd name="connsiteX16" fmla="*/ 8171196 w 9662615"/>
              <a:gd name="connsiteY16" fmla="*/ 1397216 h 1603018"/>
              <a:gd name="connsiteX17" fmla="*/ 8087910 w 9662615"/>
              <a:gd name="connsiteY17" fmla="*/ 1386449 h 1603018"/>
              <a:gd name="connsiteX18" fmla="*/ 7974579 w 9662615"/>
              <a:gd name="connsiteY18" fmla="*/ 1383439 h 1603018"/>
              <a:gd name="connsiteX19" fmla="*/ 7768351 w 9662615"/>
              <a:gd name="connsiteY19" fmla="*/ 1395051 h 1603018"/>
              <a:gd name="connsiteX20" fmla="*/ 7635985 w 9662615"/>
              <a:gd name="connsiteY20" fmla="*/ 1386363 h 1603018"/>
              <a:gd name="connsiteX21" fmla="*/ 7466069 w 9662615"/>
              <a:gd name="connsiteY21" fmla="*/ 1377654 h 1603018"/>
              <a:gd name="connsiteX22" fmla="*/ 7355642 w 9662615"/>
              <a:gd name="connsiteY22" fmla="*/ 1407761 h 1603018"/>
              <a:gd name="connsiteX23" fmla="*/ 7215220 w 9662615"/>
              <a:gd name="connsiteY23" fmla="*/ 1397856 h 1603018"/>
              <a:gd name="connsiteX24" fmla="*/ 7082147 w 9662615"/>
              <a:gd name="connsiteY24" fmla="*/ 1406113 h 1603018"/>
              <a:gd name="connsiteX25" fmla="*/ 6987129 w 9662615"/>
              <a:gd name="connsiteY25" fmla="*/ 1404834 h 1603018"/>
              <a:gd name="connsiteX26" fmla="*/ 6907567 w 9662615"/>
              <a:gd name="connsiteY26" fmla="*/ 1419149 h 1603018"/>
              <a:gd name="connsiteX27" fmla="*/ 6748428 w 9662615"/>
              <a:gd name="connsiteY27" fmla="*/ 1420308 h 1603018"/>
              <a:gd name="connsiteX28" fmla="*/ 6654257 w 9662615"/>
              <a:gd name="connsiteY28" fmla="*/ 1424143 h 1603018"/>
              <a:gd name="connsiteX29" fmla="*/ 6620123 w 9662615"/>
              <a:gd name="connsiteY29" fmla="*/ 1430535 h 1603018"/>
              <a:gd name="connsiteX30" fmla="*/ 6571355 w 9662615"/>
              <a:gd name="connsiteY30" fmla="*/ 1436144 h 1603018"/>
              <a:gd name="connsiteX31" fmla="*/ 6486557 w 9662615"/>
              <a:gd name="connsiteY31" fmla="*/ 1449861 h 1603018"/>
              <a:gd name="connsiteX32" fmla="*/ 6370419 w 9662615"/>
              <a:gd name="connsiteY32" fmla="*/ 1461649 h 1603018"/>
              <a:gd name="connsiteX33" fmla="*/ 6278839 w 9662615"/>
              <a:gd name="connsiteY33" fmla="*/ 1449160 h 1603018"/>
              <a:gd name="connsiteX34" fmla="*/ 6272455 w 9662615"/>
              <a:gd name="connsiteY34" fmla="*/ 1453191 h 1603018"/>
              <a:gd name="connsiteX35" fmla="*/ 6212659 w 9662615"/>
              <a:gd name="connsiteY35" fmla="*/ 1454850 h 1603018"/>
              <a:gd name="connsiteX36" fmla="*/ 6069317 w 9662615"/>
              <a:gd name="connsiteY36" fmla="*/ 1445838 h 1603018"/>
              <a:gd name="connsiteX37" fmla="*/ 5878477 w 9662615"/>
              <a:gd name="connsiteY37" fmla="*/ 1439180 h 1603018"/>
              <a:gd name="connsiteX38" fmla="*/ 5838387 w 9662615"/>
              <a:gd name="connsiteY38" fmla="*/ 1444679 h 1603018"/>
              <a:gd name="connsiteX39" fmla="*/ 5771136 w 9662615"/>
              <a:gd name="connsiteY39" fmla="*/ 1453639 h 1603018"/>
              <a:gd name="connsiteX40" fmla="*/ 5724081 w 9662615"/>
              <a:gd name="connsiteY40" fmla="*/ 1470431 h 1603018"/>
              <a:gd name="connsiteX41" fmla="*/ 5666577 w 9662615"/>
              <a:gd name="connsiteY41" fmla="*/ 1473921 h 1603018"/>
              <a:gd name="connsiteX42" fmla="*/ 5649068 w 9662615"/>
              <a:gd name="connsiteY42" fmla="*/ 1461676 h 1603018"/>
              <a:gd name="connsiteX43" fmla="*/ 5588902 w 9662615"/>
              <a:gd name="connsiteY43" fmla="*/ 1469647 h 1603018"/>
              <a:gd name="connsiteX44" fmla="*/ 5498090 w 9662615"/>
              <a:gd name="connsiteY44" fmla="*/ 1483173 h 1603018"/>
              <a:gd name="connsiteX45" fmla="*/ 5444641 w 9662615"/>
              <a:gd name="connsiteY45" fmla="*/ 1487602 h 1603018"/>
              <a:gd name="connsiteX46" fmla="*/ 5299812 w 9662615"/>
              <a:gd name="connsiteY46" fmla="*/ 1503362 h 1603018"/>
              <a:gd name="connsiteX47" fmla="*/ 5245752 w 9662615"/>
              <a:gd name="connsiteY47" fmla="*/ 1520612 h 1603018"/>
              <a:gd name="connsiteX48" fmla="*/ 5177807 w 9662615"/>
              <a:gd name="connsiteY48" fmla="*/ 1526802 h 1603018"/>
              <a:gd name="connsiteX49" fmla="*/ 5113910 w 9662615"/>
              <a:gd name="connsiteY49" fmla="*/ 1533205 h 1603018"/>
              <a:gd name="connsiteX50" fmla="*/ 5059484 w 9662615"/>
              <a:gd name="connsiteY50" fmla="*/ 1546802 h 1603018"/>
              <a:gd name="connsiteX51" fmla="*/ 5038524 w 9662615"/>
              <a:gd name="connsiteY51" fmla="*/ 1545675 h 1603018"/>
              <a:gd name="connsiteX52" fmla="*/ 5026564 w 9662615"/>
              <a:gd name="connsiteY52" fmla="*/ 1545376 h 1603018"/>
              <a:gd name="connsiteX53" fmla="*/ 4969433 w 9662615"/>
              <a:gd name="connsiteY53" fmla="*/ 1550865 h 1603018"/>
              <a:gd name="connsiteX54" fmla="*/ 4871726 w 9662615"/>
              <a:gd name="connsiteY54" fmla="*/ 1570584 h 1603018"/>
              <a:gd name="connsiteX55" fmla="*/ 4843267 w 9662615"/>
              <a:gd name="connsiteY55" fmla="*/ 1561459 h 1603018"/>
              <a:gd name="connsiteX56" fmla="*/ 4821058 w 9662615"/>
              <a:gd name="connsiteY56" fmla="*/ 1553078 h 1603018"/>
              <a:gd name="connsiteX57" fmla="*/ 4791466 w 9662615"/>
              <a:gd name="connsiteY57" fmla="*/ 1561324 h 1603018"/>
              <a:gd name="connsiteX58" fmla="*/ 4784247 w 9662615"/>
              <a:gd name="connsiteY58" fmla="*/ 1562342 h 1603018"/>
              <a:gd name="connsiteX59" fmla="*/ 4739309 w 9662615"/>
              <a:gd name="connsiteY59" fmla="*/ 1553948 h 1603018"/>
              <a:gd name="connsiteX60" fmla="*/ 4697562 w 9662615"/>
              <a:gd name="connsiteY60" fmla="*/ 1551206 h 1603018"/>
              <a:gd name="connsiteX61" fmla="*/ 4650737 w 9662615"/>
              <a:gd name="connsiteY61" fmla="*/ 1537381 h 1603018"/>
              <a:gd name="connsiteX62" fmla="*/ 4583150 w 9662615"/>
              <a:gd name="connsiteY62" fmla="*/ 1529064 h 1603018"/>
              <a:gd name="connsiteX63" fmla="*/ 4521734 w 9662615"/>
              <a:gd name="connsiteY63" fmla="*/ 1529359 h 1603018"/>
              <a:gd name="connsiteX64" fmla="*/ 4382398 w 9662615"/>
              <a:gd name="connsiteY64" fmla="*/ 1534108 h 1603018"/>
              <a:gd name="connsiteX65" fmla="*/ 4221826 w 9662615"/>
              <a:gd name="connsiteY65" fmla="*/ 1500972 h 1603018"/>
              <a:gd name="connsiteX66" fmla="*/ 4096601 w 9662615"/>
              <a:gd name="connsiteY66" fmla="*/ 1521563 h 1603018"/>
              <a:gd name="connsiteX67" fmla="*/ 4002441 w 9662615"/>
              <a:gd name="connsiteY67" fmla="*/ 1528912 h 1603018"/>
              <a:gd name="connsiteX68" fmla="*/ 3833906 w 9662615"/>
              <a:gd name="connsiteY68" fmla="*/ 1516637 h 1603018"/>
              <a:gd name="connsiteX69" fmla="*/ 3763845 w 9662615"/>
              <a:gd name="connsiteY69" fmla="*/ 1501782 h 1603018"/>
              <a:gd name="connsiteX70" fmla="*/ 3673583 w 9662615"/>
              <a:gd name="connsiteY70" fmla="*/ 1501471 h 1603018"/>
              <a:gd name="connsiteX71" fmla="*/ 3612941 w 9662615"/>
              <a:gd name="connsiteY71" fmla="*/ 1411755 h 1603018"/>
              <a:gd name="connsiteX72" fmla="*/ 3576170 w 9662615"/>
              <a:gd name="connsiteY72" fmla="*/ 1516288 h 1603018"/>
              <a:gd name="connsiteX73" fmla="*/ 3540258 w 9662615"/>
              <a:gd name="connsiteY73" fmla="*/ 1516976 h 1603018"/>
              <a:gd name="connsiteX74" fmla="*/ 3522853 w 9662615"/>
              <a:gd name="connsiteY74" fmla="*/ 1538044 h 1603018"/>
              <a:gd name="connsiteX75" fmla="*/ 3480929 w 9662615"/>
              <a:gd name="connsiteY75" fmla="*/ 1526739 h 1603018"/>
              <a:gd name="connsiteX76" fmla="*/ 3430805 w 9662615"/>
              <a:gd name="connsiteY76" fmla="*/ 1542521 h 1603018"/>
              <a:gd name="connsiteX77" fmla="*/ 3292707 w 9662615"/>
              <a:gd name="connsiteY77" fmla="*/ 1520490 h 1603018"/>
              <a:gd name="connsiteX78" fmla="*/ 3187872 w 9662615"/>
              <a:gd name="connsiteY78" fmla="*/ 1519991 h 1603018"/>
              <a:gd name="connsiteX79" fmla="*/ 3148026 w 9662615"/>
              <a:gd name="connsiteY79" fmla="*/ 1524777 h 1603018"/>
              <a:gd name="connsiteX80" fmla="*/ 3092394 w 9662615"/>
              <a:gd name="connsiteY80" fmla="*/ 1528115 h 1603018"/>
              <a:gd name="connsiteX81" fmla="*/ 2994200 w 9662615"/>
              <a:gd name="connsiteY81" fmla="*/ 1537857 h 1603018"/>
              <a:gd name="connsiteX82" fmla="*/ 2862301 w 9662615"/>
              <a:gd name="connsiteY82" fmla="*/ 1544250 h 1603018"/>
              <a:gd name="connsiteX83" fmla="*/ 2766335 w 9662615"/>
              <a:gd name="connsiteY83" fmla="*/ 1527662 h 1603018"/>
              <a:gd name="connsiteX84" fmla="*/ 2757836 w 9662615"/>
              <a:gd name="connsiteY84" fmla="*/ 1531371 h 1603018"/>
              <a:gd name="connsiteX85" fmla="*/ 2691555 w 9662615"/>
              <a:gd name="connsiteY85" fmla="*/ 1530283 h 1603018"/>
              <a:gd name="connsiteX86" fmla="*/ 2491676 w 9662615"/>
              <a:gd name="connsiteY86" fmla="*/ 1500859 h 1603018"/>
              <a:gd name="connsiteX87" fmla="*/ 2378036 w 9662615"/>
              <a:gd name="connsiteY87" fmla="*/ 1520645 h 1603018"/>
              <a:gd name="connsiteX88" fmla="*/ 2284269 w 9662615"/>
              <a:gd name="connsiteY88" fmla="*/ 1503068 h 1603018"/>
              <a:gd name="connsiteX89" fmla="*/ 2207104 w 9662615"/>
              <a:gd name="connsiteY89" fmla="*/ 1508888 h 1603018"/>
              <a:gd name="connsiteX90" fmla="*/ 2149226 w 9662615"/>
              <a:gd name="connsiteY90" fmla="*/ 1523409 h 1603018"/>
              <a:gd name="connsiteX91" fmla="*/ 2084783 w 9662615"/>
              <a:gd name="connsiteY91" fmla="*/ 1524245 h 1603018"/>
              <a:gd name="connsiteX92" fmla="*/ 2070075 w 9662615"/>
              <a:gd name="connsiteY92" fmla="*/ 1511285 h 1603018"/>
              <a:gd name="connsiteX93" fmla="*/ 2001057 w 9662615"/>
              <a:gd name="connsiteY93" fmla="*/ 1516449 h 1603018"/>
              <a:gd name="connsiteX94" fmla="*/ 1896330 w 9662615"/>
              <a:gd name="connsiteY94" fmla="*/ 1525725 h 1603018"/>
              <a:gd name="connsiteX95" fmla="*/ 1835994 w 9662615"/>
              <a:gd name="connsiteY95" fmla="*/ 1527678 h 1603018"/>
              <a:gd name="connsiteX96" fmla="*/ 1671119 w 9662615"/>
              <a:gd name="connsiteY96" fmla="*/ 1536701 h 1603018"/>
              <a:gd name="connsiteX97" fmla="*/ 1565556 w 9662615"/>
              <a:gd name="connsiteY97" fmla="*/ 1556503 h 1603018"/>
              <a:gd name="connsiteX98" fmla="*/ 1407755 w 9662615"/>
              <a:gd name="connsiteY98" fmla="*/ 1571444 h 1603018"/>
              <a:gd name="connsiteX99" fmla="*/ 1291872 w 9662615"/>
              <a:gd name="connsiteY99" fmla="*/ 1579471 h 1603018"/>
              <a:gd name="connsiteX100" fmla="*/ 1245251 w 9662615"/>
              <a:gd name="connsiteY100" fmla="*/ 1603018 h 1603018"/>
              <a:gd name="connsiteX101" fmla="*/ 1181938 w 9662615"/>
              <a:gd name="connsiteY101" fmla="*/ 1592789 h 1603018"/>
              <a:gd name="connsiteX102" fmla="*/ 1091432 w 9662615"/>
              <a:gd name="connsiteY102" fmla="*/ 1571003 h 1603018"/>
              <a:gd name="connsiteX103" fmla="*/ 940355 w 9662615"/>
              <a:gd name="connsiteY103" fmla="*/ 1560638 h 1603018"/>
              <a:gd name="connsiteX104" fmla="*/ 868264 w 9662615"/>
              <a:gd name="connsiteY104" fmla="*/ 1566392 h 1603018"/>
              <a:gd name="connsiteX105" fmla="*/ 792765 w 9662615"/>
              <a:gd name="connsiteY105" fmla="*/ 1563102 h 1603018"/>
              <a:gd name="connsiteX106" fmla="*/ 653153 w 9662615"/>
              <a:gd name="connsiteY106" fmla="*/ 1563516 h 1603018"/>
              <a:gd name="connsiteX107" fmla="*/ 541933 w 9662615"/>
              <a:gd name="connsiteY107" fmla="*/ 1561051 h 1603018"/>
              <a:gd name="connsiteX108" fmla="*/ 472797 w 9662615"/>
              <a:gd name="connsiteY108" fmla="*/ 1568904 h 1603018"/>
              <a:gd name="connsiteX109" fmla="*/ 396059 w 9662615"/>
              <a:gd name="connsiteY109" fmla="*/ 1560970 h 1603018"/>
              <a:gd name="connsiteX110" fmla="*/ 336819 w 9662615"/>
              <a:gd name="connsiteY110" fmla="*/ 1560892 h 1603018"/>
              <a:gd name="connsiteX111" fmla="*/ 267163 w 9662615"/>
              <a:gd name="connsiteY111" fmla="*/ 1531913 h 1603018"/>
              <a:gd name="connsiteX112" fmla="*/ 196644 w 9662615"/>
              <a:gd name="connsiteY112" fmla="*/ 1524565 h 1603018"/>
              <a:gd name="connsiteX113" fmla="*/ 86819 w 9662615"/>
              <a:gd name="connsiteY113" fmla="*/ 1519517 h 1603018"/>
              <a:gd name="connsiteX114" fmla="*/ 53369 w 9662615"/>
              <a:gd name="connsiteY114" fmla="*/ 1516853 h 1603018"/>
              <a:gd name="connsiteX115" fmla="*/ 2359 w 9662615"/>
              <a:gd name="connsiteY115" fmla="*/ 1515247 h 1603018"/>
              <a:gd name="connsiteX116" fmla="*/ 0 w 9662615"/>
              <a:gd name="connsiteY116" fmla="*/ 1514932 h 1603018"/>
              <a:gd name="connsiteX117" fmla="*/ 0 w 9662615"/>
              <a:gd name="connsiteY117" fmla="*/ 0 h 1603018"/>
              <a:gd name="connsiteX0" fmla="*/ 0 w 9662615"/>
              <a:gd name="connsiteY0" fmla="*/ 0 h 1603018"/>
              <a:gd name="connsiteX1" fmla="*/ 9662615 w 9662615"/>
              <a:gd name="connsiteY1" fmla="*/ 0 h 1603018"/>
              <a:gd name="connsiteX2" fmla="*/ 9662615 w 9662615"/>
              <a:gd name="connsiteY2" fmla="*/ 1280346 h 1603018"/>
              <a:gd name="connsiteX3" fmla="*/ 9551077 w 9662615"/>
              <a:gd name="connsiteY3" fmla="*/ 1292033 h 1603018"/>
              <a:gd name="connsiteX4" fmla="*/ 9469546 w 9662615"/>
              <a:gd name="connsiteY4" fmla="*/ 1289837 h 1603018"/>
              <a:gd name="connsiteX5" fmla="*/ 9326260 w 9662615"/>
              <a:gd name="connsiteY5" fmla="*/ 1277155 h 1603018"/>
              <a:gd name="connsiteX6" fmla="*/ 9144767 w 9662615"/>
              <a:gd name="connsiteY6" fmla="*/ 1264120 h 1603018"/>
              <a:gd name="connsiteX7" fmla="*/ 8976400 w 9662615"/>
              <a:gd name="connsiteY7" fmla="*/ 1326661 h 1603018"/>
              <a:gd name="connsiteX8" fmla="*/ 8828711 w 9662615"/>
              <a:gd name="connsiteY8" fmla="*/ 1346394 h 1603018"/>
              <a:gd name="connsiteX9" fmla="*/ 8695953 w 9662615"/>
              <a:gd name="connsiteY9" fmla="*/ 1346784 h 1603018"/>
              <a:gd name="connsiteX10" fmla="*/ 8652191 w 9662615"/>
              <a:gd name="connsiteY10" fmla="*/ 1345903 h 1603018"/>
              <a:gd name="connsiteX11" fmla="*/ 8591582 w 9662615"/>
              <a:gd name="connsiteY11" fmla="*/ 1341666 h 1603018"/>
              <a:gd name="connsiteX12" fmla="*/ 8537336 w 9662615"/>
              <a:gd name="connsiteY12" fmla="*/ 1341684 h 1603018"/>
              <a:gd name="connsiteX13" fmla="*/ 8416849 w 9662615"/>
              <a:gd name="connsiteY13" fmla="*/ 1367085 h 1603018"/>
              <a:gd name="connsiteX14" fmla="*/ 8278355 w 9662615"/>
              <a:gd name="connsiteY14" fmla="*/ 1386569 h 1603018"/>
              <a:gd name="connsiteX15" fmla="*/ 8197961 w 9662615"/>
              <a:gd name="connsiteY15" fmla="*/ 1392804 h 1603018"/>
              <a:gd name="connsiteX16" fmla="*/ 8171196 w 9662615"/>
              <a:gd name="connsiteY16" fmla="*/ 1397216 h 1603018"/>
              <a:gd name="connsiteX17" fmla="*/ 8087910 w 9662615"/>
              <a:gd name="connsiteY17" fmla="*/ 1386449 h 1603018"/>
              <a:gd name="connsiteX18" fmla="*/ 7974579 w 9662615"/>
              <a:gd name="connsiteY18" fmla="*/ 1383439 h 1603018"/>
              <a:gd name="connsiteX19" fmla="*/ 7768351 w 9662615"/>
              <a:gd name="connsiteY19" fmla="*/ 1395051 h 1603018"/>
              <a:gd name="connsiteX20" fmla="*/ 7635985 w 9662615"/>
              <a:gd name="connsiteY20" fmla="*/ 1386363 h 1603018"/>
              <a:gd name="connsiteX21" fmla="*/ 7466069 w 9662615"/>
              <a:gd name="connsiteY21" fmla="*/ 1377654 h 1603018"/>
              <a:gd name="connsiteX22" fmla="*/ 7355642 w 9662615"/>
              <a:gd name="connsiteY22" fmla="*/ 1407761 h 1603018"/>
              <a:gd name="connsiteX23" fmla="*/ 7215220 w 9662615"/>
              <a:gd name="connsiteY23" fmla="*/ 1397856 h 1603018"/>
              <a:gd name="connsiteX24" fmla="*/ 7082147 w 9662615"/>
              <a:gd name="connsiteY24" fmla="*/ 1406113 h 1603018"/>
              <a:gd name="connsiteX25" fmla="*/ 6987129 w 9662615"/>
              <a:gd name="connsiteY25" fmla="*/ 1404834 h 1603018"/>
              <a:gd name="connsiteX26" fmla="*/ 6907567 w 9662615"/>
              <a:gd name="connsiteY26" fmla="*/ 1419149 h 1603018"/>
              <a:gd name="connsiteX27" fmla="*/ 6748428 w 9662615"/>
              <a:gd name="connsiteY27" fmla="*/ 1420308 h 1603018"/>
              <a:gd name="connsiteX28" fmla="*/ 6654257 w 9662615"/>
              <a:gd name="connsiteY28" fmla="*/ 1424143 h 1603018"/>
              <a:gd name="connsiteX29" fmla="*/ 6620123 w 9662615"/>
              <a:gd name="connsiteY29" fmla="*/ 1430535 h 1603018"/>
              <a:gd name="connsiteX30" fmla="*/ 6571355 w 9662615"/>
              <a:gd name="connsiteY30" fmla="*/ 1436144 h 1603018"/>
              <a:gd name="connsiteX31" fmla="*/ 6486557 w 9662615"/>
              <a:gd name="connsiteY31" fmla="*/ 1449861 h 1603018"/>
              <a:gd name="connsiteX32" fmla="*/ 6370419 w 9662615"/>
              <a:gd name="connsiteY32" fmla="*/ 1461649 h 1603018"/>
              <a:gd name="connsiteX33" fmla="*/ 6278839 w 9662615"/>
              <a:gd name="connsiteY33" fmla="*/ 1449160 h 1603018"/>
              <a:gd name="connsiteX34" fmla="*/ 6272455 w 9662615"/>
              <a:gd name="connsiteY34" fmla="*/ 1453191 h 1603018"/>
              <a:gd name="connsiteX35" fmla="*/ 6212659 w 9662615"/>
              <a:gd name="connsiteY35" fmla="*/ 1454850 h 1603018"/>
              <a:gd name="connsiteX36" fmla="*/ 6069317 w 9662615"/>
              <a:gd name="connsiteY36" fmla="*/ 1445838 h 1603018"/>
              <a:gd name="connsiteX37" fmla="*/ 5878477 w 9662615"/>
              <a:gd name="connsiteY37" fmla="*/ 1439180 h 1603018"/>
              <a:gd name="connsiteX38" fmla="*/ 5838387 w 9662615"/>
              <a:gd name="connsiteY38" fmla="*/ 1444679 h 1603018"/>
              <a:gd name="connsiteX39" fmla="*/ 5771136 w 9662615"/>
              <a:gd name="connsiteY39" fmla="*/ 1453639 h 1603018"/>
              <a:gd name="connsiteX40" fmla="*/ 5724081 w 9662615"/>
              <a:gd name="connsiteY40" fmla="*/ 1470431 h 1603018"/>
              <a:gd name="connsiteX41" fmla="*/ 5666577 w 9662615"/>
              <a:gd name="connsiteY41" fmla="*/ 1473921 h 1603018"/>
              <a:gd name="connsiteX42" fmla="*/ 5649068 w 9662615"/>
              <a:gd name="connsiteY42" fmla="*/ 1461676 h 1603018"/>
              <a:gd name="connsiteX43" fmla="*/ 5588902 w 9662615"/>
              <a:gd name="connsiteY43" fmla="*/ 1469647 h 1603018"/>
              <a:gd name="connsiteX44" fmla="*/ 5498090 w 9662615"/>
              <a:gd name="connsiteY44" fmla="*/ 1483173 h 1603018"/>
              <a:gd name="connsiteX45" fmla="*/ 5444641 w 9662615"/>
              <a:gd name="connsiteY45" fmla="*/ 1487602 h 1603018"/>
              <a:gd name="connsiteX46" fmla="*/ 5299812 w 9662615"/>
              <a:gd name="connsiteY46" fmla="*/ 1503362 h 1603018"/>
              <a:gd name="connsiteX47" fmla="*/ 5245752 w 9662615"/>
              <a:gd name="connsiteY47" fmla="*/ 1520612 h 1603018"/>
              <a:gd name="connsiteX48" fmla="*/ 5177807 w 9662615"/>
              <a:gd name="connsiteY48" fmla="*/ 1526802 h 1603018"/>
              <a:gd name="connsiteX49" fmla="*/ 5113910 w 9662615"/>
              <a:gd name="connsiteY49" fmla="*/ 1533205 h 1603018"/>
              <a:gd name="connsiteX50" fmla="*/ 5059484 w 9662615"/>
              <a:gd name="connsiteY50" fmla="*/ 1546802 h 1603018"/>
              <a:gd name="connsiteX51" fmla="*/ 5038524 w 9662615"/>
              <a:gd name="connsiteY51" fmla="*/ 1545675 h 1603018"/>
              <a:gd name="connsiteX52" fmla="*/ 5026564 w 9662615"/>
              <a:gd name="connsiteY52" fmla="*/ 1545376 h 1603018"/>
              <a:gd name="connsiteX53" fmla="*/ 4969433 w 9662615"/>
              <a:gd name="connsiteY53" fmla="*/ 1550865 h 1603018"/>
              <a:gd name="connsiteX54" fmla="*/ 4871726 w 9662615"/>
              <a:gd name="connsiteY54" fmla="*/ 1570584 h 1603018"/>
              <a:gd name="connsiteX55" fmla="*/ 4843267 w 9662615"/>
              <a:gd name="connsiteY55" fmla="*/ 1561459 h 1603018"/>
              <a:gd name="connsiteX56" fmla="*/ 4821058 w 9662615"/>
              <a:gd name="connsiteY56" fmla="*/ 1553078 h 1603018"/>
              <a:gd name="connsiteX57" fmla="*/ 4791466 w 9662615"/>
              <a:gd name="connsiteY57" fmla="*/ 1561324 h 1603018"/>
              <a:gd name="connsiteX58" fmla="*/ 4784247 w 9662615"/>
              <a:gd name="connsiteY58" fmla="*/ 1562342 h 1603018"/>
              <a:gd name="connsiteX59" fmla="*/ 4739309 w 9662615"/>
              <a:gd name="connsiteY59" fmla="*/ 1553948 h 1603018"/>
              <a:gd name="connsiteX60" fmla="*/ 4697562 w 9662615"/>
              <a:gd name="connsiteY60" fmla="*/ 1551206 h 1603018"/>
              <a:gd name="connsiteX61" fmla="*/ 4650737 w 9662615"/>
              <a:gd name="connsiteY61" fmla="*/ 1537381 h 1603018"/>
              <a:gd name="connsiteX62" fmla="*/ 4583150 w 9662615"/>
              <a:gd name="connsiteY62" fmla="*/ 1529064 h 1603018"/>
              <a:gd name="connsiteX63" fmla="*/ 4521734 w 9662615"/>
              <a:gd name="connsiteY63" fmla="*/ 1529359 h 1603018"/>
              <a:gd name="connsiteX64" fmla="*/ 4382398 w 9662615"/>
              <a:gd name="connsiteY64" fmla="*/ 1534108 h 1603018"/>
              <a:gd name="connsiteX65" fmla="*/ 4221826 w 9662615"/>
              <a:gd name="connsiteY65" fmla="*/ 1500972 h 1603018"/>
              <a:gd name="connsiteX66" fmla="*/ 4096601 w 9662615"/>
              <a:gd name="connsiteY66" fmla="*/ 1521563 h 1603018"/>
              <a:gd name="connsiteX67" fmla="*/ 4002441 w 9662615"/>
              <a:gd name="connsiteY67" fmla="*/ 1528912 h 1603018"/>
              <a:gd name="connsiteX68" fmla="*/ 3833906 w 9662615"/>
              <a:gd name="connsiteY68" fmla="*/ 1516637 h 1603018"/>
              <a:gd name="connsiteX69" fmla="*/ 3763845 w 9662615"/>
              <a:gd name="connsiteY69" fmla="*/ 1501782 h 1603018"/>
              <a:gd name="connsiteX70" fmla="*/ 3673583 w 9662615"/>
              <a:gd name="connsiteY70" fmla="*/ 1501471 h 1603018"/>
              <a:gd name="connsiteX71" fmla="*/ 3640771 w 9662615"/>
              <a:gd name="connsiteY71" fmla="*/ 1531025 h 1603018"/>
              <a:gd name="connsiteX72" fmla="*/ 3576170 w 9662615"/>
              <a:gd name="connsiteY72" fmla="*/ 1516288 h 1603018"/>
              <a:gd name="connsiteX73" fmla="*/ 3540258 w 9662615"/>
              <a:gd name="connsiteY73" fmla="*/ 1516976 h 1603018"/>
              <a:gd name="connsiteX74" fmla="*/ 3522853 w 9662615"/>
              <a:gd name="connsiteY74" fmla="*/ 1538044 h 1603018"/>
              <a:gd name="connsiteX75" fmla="*/ 3480929 w 9662615"/>
              <a:gd name="connsiteY75" fmla="*/ 1526739 h 1603018"/>
              <a:gd name="connsiteX76" fmla="*/ 3430805 w 9662615"/>
              <a:gd name="connsiteY76" fmla="*/ 1542521 h 1603018"/>
              <a:gd name="connsiteX77" fmla="*/ 3292707 w 9662615"/>
              <a:gd name="connsiteY77" fmla="*/ 1520490 h 1603018"/>
              <a:gd name="connsiteX78" fmla="*/ 3187872 w 9662615"/>
              <a:gd name="connsiteY78" fmla="*/ 1519991 h 1603018"/>
              <a:gd name="connsiteX79" fmla="*/ 3148026 w 9662615"/>
              <a:gd name="connsiteY79" fmla="*/ 1524777 h 1603018"/>
              <a:gd name="connsiteX80" fmla="*/ 3092394 w 9662615"/>
              <a:gd name="connsiteY80" fmla="*/ 1528115 h 1603018"/>
              <a:gd name="connsiteX81" fmla="*/ 2994200 w 9662615"/>
              <a:gd name="connsiteY81" fmla="*/ 1537857 h 1603018"/>
              <a:gd name="connsiteX82" fmla="*/ 2862301 w 9662615"/>
              <a:gd name="connsiteY82" fmla="*/ 1544250 h 1603018"/>
              <a:gd name="connsiteX83" fmla="*/ 2766335 w 9662615"/>
              <a:gd name="connsiteY83" fmla="*/ 1527662 h 1603018"/>
              <a:gd name="connsiteX84" fmla="*/ 2757836 w 9662615"/>
              <a:gd name="connsiteY84" fmla="*/ 1531371 h 1603018"/>
              <a:gd name="connsiteX85" fmla="*/ 2691555 w 9662615"/>
              <a:gd name="connsiteY85" fmla="*/ 1530283 h 1603018"/>
              <a:gd name="connsiteX86" fmla="*/ 2491676 w 9662615"/>
              <a:gd name="connsiteY86" fmla="*/ 1500859 h 1603018"/>
              <a:gd name="connsiteX87" fmla="*/ 2378036 w 9662615"/>
              <a:gd name="connsiteY87" fmla="*/ 1520645 h 1603018"/>
              <a:gd name="connsiteX88" fmla="*/ 2284269 w 9662615"/>
              <a:gd name="connsiteY88" fmla="*/ 1503068 h 1603018"/>
              <a:gd name="connsiteX89" fmla="*/ 2207104 w 9662615"/>
              <a:gd name="connsiteY89" fmla="*/ 1508888 h 1603018"/>
              <a:gd name="connsiteX90" fmla="*/ 2149226 w 9662615"/>
              <a:gd name="connsiteY90" fmla="*/ 1523409 h 1603018"/>
              <a:gd name="connsiteX91" fmla="*/ 2084783 w 9662615"/>
              <a:gd name="connsiteY91" fmla="*/ 1524245 h 1603018"/>
              <a:gd name="connsiteX92" fmla="*/ 2070075 w 9662615"/>
              <a:gd name="connsiteY92" fmla="*/ 1511285 h 1603018"/>
              <a:gd name="connsiteX93" fmla="*/ 2001057 w 9662615"/>
              <a:gd name="connsiteY93" fmla="*/ 1516449 h 1603018"/>
              <a:gd name="connsiteX94" fmla="*/ 1896330 w 9662615"/>
              <a:gd name="connsiteY94" fmla="*/ 1525725 h 1603018"/>
              <a:gd name="connsiteX95" fmla="*/ 1835994 w 9662615"/>
              <a:gd name="connsiteY95" fmla="*/ 1527678 h 1603018"/>
              <a:gd name="connsiteX96" fmla="*/ 1671119 w 9662615"/>
              <a:gd name="connsiteY96" fmla="*/ 1536701 h 1603018"/>
              <a:gd name="connsiteX97" fmla="*/ 1565556 w 9662615"/>
              <a:gd name="connsiteY97" fmla="*/ 1556503 h 1603018"/>
              <a:gd name="connsiteX98" fmla="*/ 1407755 w 9662615"/>
              <a:gd name="connsiteY98" fmla="*/ 1571444 h 1603018"/>
              <a:gd name="connsiteX99" fmla="*/ 1291872 w 9662615"/>
              <a:gd name="connsiteY99" fmla="*/ 1579471 h 1603018"/>
              <a:gd name="connsiteX100" fmla="*/ 1245251 w 9662615"/>
              <a:gd name="connsiteY100" fmla="*/ 1603018 h 1603018"/>
              <a:gd name="connsiteX101" fmla="*/ 1181938 w 9662615"/>
              <a:gd name="connsiteY101" fmla="*/ 1592789 h 1603018"/>
              <a:gd name="connsiteX102" fmla="*/ 1091432 w 9662615"/>
              <a:gd name="connsiteY102" fmla="*/ 1571003 h 1603018"/>
              <a:gd name="connsiteX103" fmla="*/ 940355 w 9662615"/>
              <a:gd name="connsiteY103" fmla="*/ 1560638 h 1603018"/>
              <a:gd name="connsiteX104" fmla="*/ 868264 w 9662615"/>
              <a:gd name="connsiteY104" fmla="*/ 1566392 h 1603018"/>
              <a:gd name="connsiteX105" fmla="*/ 792765 w 9662615"/>
              <a:gd name="connsiteY105" fmla="*/ 1563102 h 1603018"/>
              <a:gd name="connsiteX106" fmla="*/ 653153 w 9662615"/>
              <a:gd name="connsiteY106" fmla="*/ 1563516 h 1603018"/>
              <a:gd name="connsiteX107" fmla="*/ 541933 w 9662615"/>
              <a:gd name="connsiteY107" fmla="*/ 1561051 h 1603018"/>
              <a:gd name="connsiteX108" fmla="*/ 472797 w 9662615"/>
              <a:gd name="connsiteY108" fmla="*/ 1568904 h 1603018"/>
              <a:gd name="connsiteX109" fmla="*/ 396059 w 9662615"/>
              <a:gd name="connsiteY109" fmla="*/ 1560970 h 1603018"/>
              <a:gd name="connsiteX110" fmla="*/ 336819 w 9662615"/>
              <a:gd name="connsiteY110" fmla="*/ 1560892 h 1603018"/>
              <a:gd name="connsiteX111" fmla="*/ 267163 w 9662615"/>
              <a:gd name="connsiteY111" fmla="*/ 1531913 h 1603018"/>
              <a:gd name="connsiteX112" fmla="*/ 196644 w 9662615"/>
              <a:gd name="connsiteY112" fmla="*/ 1524565 h 1603018"/>
              <a:gd name="connsiteX113" fmla="*/ 86819 w 9662615"/>
              <a:gd name="connsiteY113" fmla="*/ 1519517 h 1603018"/>
              <a:gd name="connsiteX114" fmla="*/ 53369 w 9662615"/>
              <a:gd name="connsiteY114" fmla="*/ 1516853 h 1603018"/>
              <a:gd name="connsiteX115" fmla="*/ 2359 w 9662615"/>
              <a:gd name="connsiteY115" fmla="*/ 1515247 h 1603018"/>
              <a:gd name="connsiteX116" fmla="*/ 0 w 9662615"/>
              <a:gd name="connsiteY116" fmla="*/ 1514932 h 1603018"/>
              <a:gd name="connsiteX117" fmla="*/ 0 w 9662615"/>
              <a:gd name="connsiteY117" fmla="*/ 0 h 1603018"/>
              <a:gd name="connsiteX0" fmla="*/ 0 w 9662615"/>
              <a:gd name="connsiteY0" fmla="*/ 0 h 1603018"/>
              <a:gd name="connsiteX1" fmla="*/ 9662615 w 9662615"/>
              <a:gd name="connsiteY1" fmla="*/ 0 h 1603018"/>
              <a:gd name="connsiteX2" fmla="*/ 9662615 w 9662615"/>
              <a:gd name="connsiteY2" fmla="*/ 1280346 h 1603018"/>
              <a:gd name="connsiteX3" fmla="*/ 9551077 w 9662615"/>
              <a:gd name="connsiteY3" fmla="*/ 1292033 h 1603018"/>
              <a:gd name="connsiteX4" fmla="*/ 9469546 w 9662615"/>
              <a:gd name="connsiteY4" fmla="*/ 1289837 h 1603018"/>
              <a:gd name="connsiteX5" fmla="*/ 9326260 w 9662615"/>
              <a:gd name="connsiteY5" fmla="*/ 1277155 h 1603018"/>
              <a:gd name="connsiteX6" fmla="*/ 9144767 w 9662615"/>
              <a:gd name="connsiteY6" fmla="*/ 1264120 h 1603018"/>
              <a:gd name="connsiteX7" fmla="*/ 8976400 w 9662615"/>
              <a:gd name="connsiteY7" fmla="*/ 1326661 h 1603018"/>
              <a:gd name="connsiteX8" fmla="*/ 8828711 w 9662615"/>
              <a:gd name="connsiteY8" fmla="*/ 1346394 h 1603018"/>
              <a:gd name="connsiteX9" fmla="*/ 8695953 w 9662615"/>
              <a:gd name="connsiteY9" fmla="*/ 1346784 h 1603018"/>
              <a:gd name="connsiteX10" fmla="*/ 8652191 w 9662615"/>
              <a:gd name="connsiteY10" fmla="*/ 1345903 h 1603018"/>
              <a:gd name="connsiteX11" fmla="*/ 8591582 w 9662615"/>
              <a:gd name="connsiteY11" fmla="*/ 1341666 h 1603018"/>
              <a:gd name="connsiteX12" fmla="*/ 8537336 w 9662615"/>
              <a:gd name="connsiteY12" fmla="*/ 1341684 h 1603018"/>
              <a:gd name="connsiteX13" fmla="*/ 8416849 w 9662615"/>
              <a:gd name="connsiteY13" fmla="*/ 1367085 h 1603018"/>
              <a:gd name="connsiteX14" fmla="*/ 8278355 w 9662615"/>
              <a:gd name="connsiteY14" fmla="*/ 1386569 h 1603018"/>
              <a:gd name="connsiteX15" fmla="*/ 8197961 w 9662615"/>
              <a:gd name="connsiteY15" fmla="*/ 1392804 h 1603018"/>
              <a:gd name="connsiteX16" fmla="*/ 8171196 w 9662615"/>
              <a:gd name="connsiteY16" fmla="*/ 1397216 h 1603018"/>
              <a:gd name="connsiteX17" fmla="*/ 8087910 w 9662615"/>
              <a:gd name="connsiteY17" fmla="*/ 1386449 h 1603018"/>
              <a:gd name="connsiteX18" fmla="*/ 7974579 w 9662615"/>
              <a:gd name="connsiteY18" fmla="*/ 1383439 h 1603018"/>
              <a:gd name="connsiteX19" fmla="*/ 7768351 w 9662615"/>
              <a:gd name="connsiteY19" fmla="*/ 1395051 h 1603018"/>
              <a:gd name="connsiteX20" fmla="*/ 7635985 w 9662615"/>
              <a:gd name="connsiteY20" fmla="*/ 1386363 h 1603018"/>
              <a:gd name="connsiteX21" fmla="*/ 7466069 w 9662615"/>
              <a:gd name="connsiteY21" fmla="*/ 1377654 h 1603018"/>
              <a:gd name="connsiteX22" fmla="*/ 7355642 w 9662615"/>
              <a:gd name="connsiteY22" fmla="*/ 1407761 h 1603018"/>
              <a:gd name="connsiteX23" fmla="*/ 7215220 w 9662615"/>
              <a:gd name="connsiteY23" fmla="*/ 1397856 h 1603018"/>
              <a:gd name="connsiteX24" fmla="*/ 7082147 w 9662615"/>
              <a:gd name="connsiteY24" fmla="*/ 1406113 h 1603018"/>
              <a:gd name="connsiteX25" fmla="*/ 6987129 w 9662615"/>
              <a:gd name="connsiteY25" fmla="*/ 1404834 h 1603018"/>
              <a:gd name="connsiteX26" fmla="*/ 6907567 w 9662615"/>
              <a:gd name="connsiteY26" fmla="*/ 1419149 h 1603018"/>
              <a:gd name="connsiteX27" fmla="*/ 6748428 w 9662615"/>
              <a:gd name="connsiteY27" fmla="*/ 1420308 h 1603018"/>
              <a:gd name="connsiteX28" fmla="*/ 6654257 w 9662615"/>
              <a:gd name="connsiteY28" fmla="*/ 1424143 h 1603018"/>
              <a:gd name="connsiteX29" fmla="*/ 6620123 w 9662615"/>
              <a:gd name="connsiteY29" fmla="*/ 1430535 h 1603018"/>
              <a:gd name="connsiteX30" fmla="*/ 6571355 w 9662615"/>
              <a:gd name="connsiteY30" fmla="*/ 1436144 h 1603018"/>
              <a:gd name="connsiteX31" fmla="*/ 6486557 w 9662615"/>
              <a:gd name="connsiteY31" fmla="*/ 1449861 h 1603018"/>
              <a:gd name="connsiteX32" fmla="*/ 6370419 w 9662615"/>
              <a:gd name="connsiteY32" fmla="*/ 1461649 h 1603018"/>
              <a:gd name="connsiteX33" fmla="*/ 6278839 w 9662615"/>
              <a:gd name="connsiteY33" fmla="*/ 1449160 h 1603018"/>
              <a:gd name="connsiteX34" fmla="*/ 6272455 w 9662615"/>
              <a:gd name="connsiteY34" fmla="*/ 1453191 h 1603018"/>
              <a:gd name="connsiteX35" fmla="*/ 6212659 w 9662615"/>
              <a:gd name="connsiteY35" fmla="*/ 1454850 h 1603018"/>
              <a:gd name="connsiteX36" fmla="*/ 6069317 w 9662615"/>
              <a:gd name="connsiteY36" fmla="*/ 1445838 h 1603018"/>
              <a:gd name="connsiteX37" fmla="*/ 5878477 w 9662615"/>
              <a:gd name="connsiteY37" fmla="*/ 1439180 h 1603018"/>
              <a:gd name="connsiteX38" fmla="*/ 5838387 w 9662615"/>
              <a:gd name="connsiteY38" fmla="*/ 1444679 h 1603018"/>
              <a:gd name="connsiteX39" fmla="*/ 5771136 w 9662615"/>
              <a:gd name="connsiteY39" fmla="*/ 1453639 h 1603018"/>
              <a:gd name="connsiteX40" fmla="*/ 5724081 w 9662615"/>
              <a:gd name="connsiteY40" fmla="*/ 1470431 h 1603018"/>
              <a:gd name="connsiteX41" fmla="*/ 5666577 w 9662615"/>
              <a:gd name="connsiteY41" fmla="*/ 1473921 h 1603018"/>
              <a:gd name="connsiteX42" fmla="*/ 5649068 w 9662615"/>
              <a:gd name="connsiteY42" fmla="*/ 1461676 h 1603018"/>
              <a:gd name="connsiteX43" fmla="*/ 5588902 w 9662615"/>
              <a:gd name="connsiteY43" fmla="*/ 1469647 h 1603018"/>
              <a:gd name="connsiteX44" fmla="*/ 5498090 w 9662615"/>
              <a:gd name="connsiteY44" fmla="*/ 1483173 h 1603018"/>
              <a:gd name="connsiteX45" fmla="*/ 5444641 w 9662615"/>
              <a:gd name="connsiteY45" fmla="*/ 1487602 h 1603018"/>
              <a:gd name="connsiteX46" fmla="*/ 5299812 w 9662615"/>
              <a:gd name="connsiteY46" fmla="*/ 1503362 h 1603018"/>
              <a:gd name="connsiteX47" fmla="*/ 5245752 w 9662615"/>
              <a:gd name="connsiteY47" fmla="*/ 1520612 h 1603018"/>
              <a:gd name="connsiteX48" fmla="*/ 5177807 w 9662615"/>
              <a:gd name="connsiteY48" fmla="*/ 1526802 h 1603018"/>
              <a:gd name="connsiteX49" fmla="*/ 5113910 w 9662615"/>
              <a:gd name="connsiteY49" fmla="*/ 1533205 h 1603018"/>
              <a:gd name="connsiteX50" fmla="*/ 5059484 w 9662615"/>
              <a:gd name="connsiteY50" fmla="*/ 1546802 h 1603018"/>
              <a:gd name="connsiteX51" fmla="*/ 5038524 w 9662615"/>
              <a:gd name="connsiteY51" fmla="*/ 1545675 h 1603018"/>
              <a:gd name="connsiteX52" fmla="*/ 5026564 w 9662615"/>
              <a:gd name="connsiteY52" fmla="*/ 1545376 h 1603018"/>
              <a:gd name="connsiteX53" fmla="*/ 4969433 w 9662615"/>
              <a:gd name="connsiteY53" fmla="*/ 1550865 h 1603018"/>
              <a:gd name="connsiteX54" fmla="*/ 4871726 w 9662615"/>
              <a:gd name="connsiteY54" fmla="*/ 1570584 h 1603018"/>
              <a:gd name="connsiteX55" fmla="*/ 4843267 w 9662615"/>
              <a:gd name="connsiteY55" fmla="*/ 1561459 h 1603018"/>
              <a:gd name="connsiteX56" fmla="*/ 4821058 w 9662615"/>
              <a:gd name="connsiteY56" fmla="*/ 1553078 h 1603018"/>
              <a:gd name="connsiteX57" fmla="*/ 4791466 w 9662615"/>
              <a:gd name="connsiteY57" fmla="*/ 1561324 h 1603018"/>
              <a:gd name="connsiteX58" fmla="*/ 4784247 w 9662615"/>
              <a:gd name="connsiteY58" fmla="*/ 1562342 h 1603018"/>
              <a:gd name="connsiteX59" fmla="*/ 4739309 w 9662615"/>
              <a:gd name="connsiteY59" fmla="*/ 1553948 h 1603018"/>
              <a:gd name="connsiteX60" fmla="*/ 4697562 w 9662615"/>
              <a:gd name="connsiteY60" fmla="*/ 1551206 h 1603018"/>
              <a:gd name="connsiteX61" fmla="*/ 4650737 w 9662615"/>
              <a:gd name="connsiteY61" fmla="*/ 1537381 h 1603018"/>
              <a:gd name="connsiteX62" fmla="*/ 4583150 w 9662615"/>
              <a:gd name="connsiteY62" fmla="*/ 1529064 h 1603018"/>
              <a:gd name="connsiteX63" fmla="*/ 4521734 w 9662615"/>
              <a:gd name="connsiteY63" fmla="*/ 1529359 h 1603018"/>
              <a:gd name="connsiteX64" fmla="*/ 4382398 w 9662615"/>
              <a:gd name="connsiteY64" fmla="*/ 1534108 h 1603018"/>
              <a:gd name="connsiteX65" fmla="*/ 4221826 w 9662615"/>
              <a:gd name="connsiteY65" fmla="*/ 1500972 h 1603018"/>
              <a:gd name="connsiteX66" fmla="*/ 4096601 w 9662615"/>
              <a:gd name="connsiteY66" fmla="*/ 1521563 h 1603018"/>
              <a:gd name="connsiteX67" fmla="*/ 4002441 w 9662615"/>
              <a:gd name="connsiteY67" fmla="*/ 1528912 h 1603018"/>
              <a:gd name="connsiteX68" fmla="*/ 3833906 w 9662615"/>
              <a:gd name="connsiteY68" fmla="*/ 1516637 h 1603018"/>
              <a:gd name="connsiteX69" fmla="*/ 3763845 w 9662615"/>
              <a:gd name="connsiteY69" fmla="*/ 1501782 h 1603018"/>
              <a:gd name="connsiteX70" fmla="*/ 3673583 w 9662615"/>
              <a:gd name="connsiteY70" fmla="*/ 1501471 h 1603018"/>
              <a:gd name="connsiteX71" fmla="*/ 3640771 w 9662615"/>
              <a:gd name="connsiteY71" fmla="*/ 1531025 h 1603018"/>
              <a:gd name="connsiteX72" fmla="*/ 3576170 w 9662615"/>
              <a:gd name="connsiteY72" fmla="*/ 1516288 h 1603018"/>
              <a:gd name="connsiteX73" fmla="*/ 3540258 w 9662615"/>
              <a:gd name="connsiteY73" fmla="*/ 1516976 h 1603018"/>
              <a:gd name="connsiteX74" fmla="*/ 3522853 w 9662615"/>
              <a:gd name="connsiteY74" fmla="*/ 1538044 h 1603018"/>
              <a:gd name="connsiteX75" fmla="*/ 3480929 w 9662615"/>
              <a:gd name="connsiteY75" fmla="*/ 1526739 h 1603018"/>
              <a:gd name="connsiteX76" fmla="*/ 3430805 w 9662615"/>
              <a:gd name="connsiteY76" fmla="*/ 1542521 h 1603018"/>
              <a:gd name="connsiteX77" fmla="*/ 3292707 w 9662615"/>
              <a:gd name="connsiteY77" fmla="*/ 1520490 h 1603018"/>
              <a:gd name="connsiteX78" fmla="*/ 3187872 w 9662615"/>
              <a:gd name="connsiteY78" fmla="*/ 1519991 h 1603018"/>
              <a:gd name="connsiteX79" fmla="*/ 3148026 w 9662615"/>
              <a:gd name="connsiteY79" fmla="*/ 1524777 h 1603018"/>
              <a:gd name="connsiteX80" fmla="*/ 3092394 w 9662615"/>
              <a:gd name="connsiteY80" fmla="*/ 1528115 h 1603018"/>
              <a:gd name="connsiteX81" fmla="*/ 2994200 w 9662615"/>
              <a:gd name="connsiteY81" fmla="*/ 1537857 h 1603018"/>
              <a:gd name="connsiteX82" fmla="*/ 2862301 w 9662615"/>
              <a:gd name="connsiteY82" fmla="*/ 1544250 h 1603018"/>
              <a:gd name="connsiteX83" fmla="*/ 2766335 w 9662615"/>
              <a:gd name="connsiteY83" fmla="*/ 1527662 h 1603018"/>
              <a:gd name="connsiteX84" fmla="*/ 2757836 w 9662615"/>
              <a:gd name="connsiteY84" fmla="*/ 1531371 h 1603018"/>
              <a:gd name="connsiteX85" fmla="*/ 2691555 w 9662615"/>
              <a:gd name="connsiteY85" fmla="*/ 1530283 h 1603018"/>
              <a:gd name="connsiteX86" fmla="*/ 2539383 w 9662615"/>
              <a:gd name="connsiteY86" fmla="*/ 1504835 h 1603018"/>
              <a:gd name="connsiteX87" fmla="*/ 2378036 w 9662615"/>
              <a:gd name="connsiteY87" fmla="*/ 1520645 h 1603018"/>
              <a:gd name="connsiteX88" fmla="*/ 2284269 w 9662615"/>
              <a:gd name="connsiteY88" fmla="*/ 1503068 h 1603018"/>
              <a:gd name="connsiteX89" fmla="*/ 2207104 w 9662615"/>
              <a:gd name="connsiteY89" fmla="*/ 1508888 h 1603018"/>
              <a:gd name="connsiteX90" fmla="*/ 2149226 w 9662615"/>
              <a:gd name="connsiteY90" fmla="*/ 1523409 h 1603018"/>
              <a:gd name="connsiteX91" fmla="*/ 2084783 w 9662615"/>
              <a:gd name="connsiteY91" fmla="*/ 1524245 h 1603018"/>
              <a:gd name="connsiteX92" fmla="*/ 2070075 w 9662615"/>
              <a:gd name="connsiteY92" fmla="*/ 1511285 h 1603018"/>
              <a:gd name="connsiteX93" fmla="*/ 2001057 w 9662615"/>
              <a:gd name="connsiteY93" fmla="*/ 1516449 h 1603018"/>
              <a:gd name="connsiteX94" fmla="*/ 1896330 w 9662615"/>
              <a:gd name="connsiteY94" fmla="*/ 1525725 h 1603018"/>
              <a:gd name="connsiteX95" fmla="*/ 1835994 w 9662615"/>
              <a:gd name="connsiteY95" fmla="*/ 1527678 h 1603018"/>
              <a:gd name="connsiteX96" fmla="*/ 1671119 w 9662615"/>
              <a:gd name="connsiteY96" fmla="*/ 1536701 h 1603018"/>
              <a:gd name="connsiteX97" fmla="*/ 1565556 w 9662615"/>
              <a:gd name="connsiteY97" fmla="*/ 1556503 h 1603018"/>
              <a:gd name="connsiteX98" fmla="*/ 1407755 w 9662615"/>
              <a:gd name="connsiteY98" fmla="*/ 1571444 h 1603018"/>
              <a:gd name="connsiteX99" fmla="*/ 1291872 w 9662615"/>
              <a:gd name="connsiteY99" fmla="*/ 1579471 h 1603018"/>
              <a:gd name="connsiteX100" fmla="*/ 1245251 w 9662615"/>
              <a:gd name="connsiteY100" fmla="*/ 1603018 h 1603018"/>
              <a:gd name="connsiteX101" fmla="*/ 1181938 w 9662615"/>
              <a:gd name="connsiteY101" fmla="*/ 1592789 h 1603018"/>
              <a:gd name="connsiteX102" fmla="*/ 1091432 w 9662615"/>
              <a:gd name="connsiteY102" fmla="*/ 1571003 h 1603018"/>
              <a:gd name="connsiteX103" fmla="*/ 940355 w 9662615"/>
              <a:gd name="connsiteY103" fmla="*/ 1560638 h 1603018"/>
              <a:gd name="connsiteX104" fmla="*/ 868264 w 9662615"/>
              <a:gd name="connsiteY104" fmla="*/ 1566392 h 1603018"/>
              <a:gd name="connsiteX105" fmla="*/ 792765 w 9662615"/>
              <a:gd name="connsiteY105" fmla="*/ 1563102 h 1603018"/>
              <a:gd name="connsiteX106" fmla="*/ 653153 w 9662615"/>
              <a:gd name="connsiteY106" fmla="*/ 1563516 h 1603018"/>
              <a:gd name="connsiteX107" fmla="*/ 541933 w 9662615"/>
              <a:gd name="connsiteY107" fmla="*/ 1561051 h 1603018"/>
              <a:gd name="connsiteX108" fmla="*/ 472797 w 9662615"/>
              <a:gd name="connsiteY108" fmla="*/ 1568904 h 1603018"/>
              <a:gd name="connsiteX109" fmla="*/ 396059 w 9662615"/>
              <a:gd name="connsiteY109" fmla="*/ 1560970 h 1603018"/>
              <a:gd name="connsiteX110" fmla="*/ 336819 w 9662615"/>
              <a:gd name="connsiteY110" fmla="*/ 1560892 h 1603018"/>
              <a:gd name="connsiteX111" fmla="*/ 267163 w 9662615"/>
              <a:gd name="connsiteY111" fmla="*/ 1531913 h 1603018"/>
              <a:gd name="connsiteX112" fmla="*/ 196644 w 9662615"/>
              <a:gd name="connsiteY112" fmla="*/ 1524565 h 1603018"/>
              <a:gd name="connsiteX113" fmla="*/ 86819 w 9662615"/>
              <a:gd name="connsiteY113" fmla="*/ 1519517 h 1603018"/>
              <a:gd name="connsiteX114" fmla="*/ 53369 w 9662615"/>
              <a:gd name="connsiteY114" fmla="*/ 1516853 h 1603018"/>
              <a:gd name="connsiteX115" fmla="*/ 2359 w 9662615"/>
              <a:gd name="connsiteY115" fmla="*/ 1515247 h 1603018"/>
              <a:gd name="connsiteX116" fmla="*/ 0 w 9662615"/>
              <a:gd name="connsiteY116" fmla="*/ 1514932 h 1603018"/>
              <a:gd name="connsiteX117" fmla="*/ 0 w 9662615"/>
              <a:gd name="connsiteY117" fmla="*/ 0 h 1603018"/>
              <a:gd name="connsiteX0" fmla="*/ 0 w 9662615"/>
              <a:gd name="connsiteY0" fmla="*/ 0 h 1603018"/>
              <a:gd name="connsiteX1" fmla="*/ 9662615 w 9662615"/>
              <a:gd name="connsiteY1" fmla="*/ 0 h 1603018"/>
              <a:gd name="connsiteX2" fmla="*/ 9662615 w 9662615"/>
              <a:gd name="connsiteY2" fmla="*/ 1280346 h 1603018"/>
              <a:gd name="connsiteX3" fmla="*/ 9551077 w 9662615"/>
              <a:gd name="connsiteY3" fmla="*/ 1292033 h 1603018"/>
              <a:gd name="connsiteX4" fmla="*/ 9469546 w 9662615"/>
              <a:gd name="connsiteY4" fmla="*/ 1289837 h 1603018"/>
              <a:gd name="connsiteX5" fmla="*/ 9326260 w 9662615"/>
              <a:gd name="connsiteY5" fmla="*/ 1277155 h 1603018"/>
              <a:gd name="connsiteX6" fmla="*/ 9144767 w 9662615"/>
              <a:gd name="connsiteY6" fmla="*/ 1264120 h 1603018"/>
              <a:gd name="connsiteX7" fmla="*/ 8976400 w 9662615"/>
              <a:gd name="connsiteY7" fmla="*/ 1326661 h 1603018"/>
              <a:gd name="connsiteX8" fmla="*/ 8828711 w 9662615"/>
              <a:gd name="connsiteY8" fmla="*/ 1346394 h 1603018"/>
              <a:gd name="connsiteX9" fmla="*/ 8695953 w 9662615"/>
              <a:gd name="connsiteY9" fmla="*/ 1346784 h 1603018"/>
              <a:gd name="connsiteX10" fmla="*/ 8652191 w 9662615"/>
              <a:gd name="connsiteY10" fmla="*/ 1345903 h 1603018"/>
              <a:gd name="connsiteX11" fmla="*/ 8591582 w 9662615"/>
              <a:gd name="connsiteY11" fmla="*/ 1341666 h 1603018"/>
              <a:gd name="connsiteX12" fmla="*/ 8537336 w 9662615"/>
              <a:gd name="connsiteY12" fmla="*/ 1341684 h 1603018"/>
              <a:gd name="connsiteX13" fmla="*/ 8416849 w 9662615"/>
              <a:gd name="connsiteY13" fmla="*/ 1367085 h 1603018"/>
              <a:gd name="connsiteX14" fmla="*/ 8278355 w 9662615"/>
              <a:gd name="connsiteY14" fmla="*/ 1386569 h 1603018"/>
              <a:gd name="connsiteX15" fmla="*/ 8197961 w 9662615"/>
              <a:gd name="connsiteY15" fmla="*/ 1392804 h 1603018"/>
              <a:gd name="connsiteX16" fmla="*/ 8171196 w 9662615"/>
              <a:gd name="connsiteY16" fmla="*/ 1397216 h 1603018"/>
              <a:gd name="connsiteX17" fmla="*/ 8087910 w 9662615"/>
              <a:gd name="connsiteY17" fmla="*/ 1386449 h 1603018"/>
              <a:gd name="connsiteX18" fmla="*/ 7974579 w 9662615"/>
              <a:gd name="connsiteY18" fmla="*/ 1383439 h 1603018"/>
              <a:gd name="connsiteX19" fmla="*/ 7768351 w 9662615"/>
              <a:gd name="connsiteY19" fmla="*/ 1395051 h 1603018"/>
              <a:gd name="connsiteX20" fmla="*/ 7635985 w 9662615"/>
              <a:gd name="connsiteY20" fmla="*/ 1386363 h 1603018"/>
              <a:gd name="connsiteX21" fmla="*/ 7466069 w 9662615"/>
              <a:gd name="connsiteY21" fmla="*/ 1377654 h 1603018"/>
              <a:gd name="connsiteX22" fmla="*/ 7355642 w 9662615"/>
              <a:gd name="connsiteY22" fmla="*/ 1407761 h 1603018"/>
              <a:gd name="connsiteX23" fmla="*/ 7215220 w 9662615"/>
              <a:gd name="connsiteY23" fmla="*/ 1397856 h 1603018"/>
              <a:gd name="connsiteX24" fmla="*/ 7082147 w 9662615"/>
              <a:gd name="connsiteY24" fmla="*/ 1406113 h 1603018"/>
              <a:gd name="connsiteX25" fmla="*/ 6987129 w 9662615"/>
              <a:gd name="connsiteY25" fmla="*/ 1404834 h 1603018"/>
              <a:gd name="connsiteX26" fmla="*/ 6907567 w 9662615"/>
              <a:gd name="connsiteY26" fmla="*/ 1419149 h 1603018"/>
              <a:gd name="connsiteX27" fmla="*/ 6748428 w 9662615"/>
              <a:gd name="connsiteY27" fmla="*/ 1420308 h 1603018"/>
              <a:gd name="connsiteX28" fmla="*/ 6654257 w 9662615"/>
              <a:gd name="connsiteY28" fmla="*/ 1424143 h 1603018"/>
              <a:gd name="connsiteX29" fmla="*/ 6620123 w 9662615"/>
              <a:gd name="connsiteY29" fmla="*/ 1430535 h 1603018"/>
              <a:gd name="connsiteX30" fmla="*/ 6571355 w 9662615"/>
              <a:gd name="connsiteY30" fmla="*/ 1436144 h 1603018"/>
              <a:gd name="connsiteX31" fmla="*/ 6486557 w 9662615"/>
              <a:gd name="connsiteY31" fmla="*/ 1449861 h 1603018"/>
              <a:gd name="connsiteX32" fmla="*/ 6370419 w 9662615"/>
              <a:gd name="connsiteY32" fmla="*/ 1461649 h 1603018"/>
              <a:gd name="connsiteX33" fmla="*/ 6278839 w 9662615"/>
              <a:gd name="connsiteY33" fmla="*/ 1449160 h 1603018"/>
              <a:gd name="connsiteX34" fmla="*/ 6272455 w 9662615"/>
              <a:gd name="connsiteY34" fmla="*/ 1453191 h 1603018"/>
              <a:gd name="connsiteX35" fmla="*/ 6212659 w 9662615"/>
              <a:gd name="connsiteY35" fmla="*/ 1454850 h 1603018"/>
              <a:gd name="connsiteX36" fmla="*/ 6069317 w 9662615"/>
              <a:gd name="connsiteY36" fmla="*/ 1445838 h 1603018"/>
              <a:gd name="connsiteX37" fmla="*/ 5878477 w 9662615"/>
              <a:gd name="connsiteY37" fmla="*/ 1439180 h 1603018"/>
              <a:gd name="connsiteX38" fmla="*/ 5838387 w 9662615"/>
              <a:gd name="connsiteY38" fmla="*/ 1444679 h 1603018"/>
              <a:gd name="connsiteX39" fmla="*/ 5771136 w 9662615"/>
              <a:gd name="connsiteY39" fmla="*/ 1453639 h 1603018"/>
              <a:gd name="connsiteX40" fmla="*/ 5724081 w 9662615"/>
              <a:gd name="connsiteY40" fmla="*/ 1470431 h 1603018"/>
              <a:gd name="connsiteX41" fmla="*/ 5666577 w 9662615"/>
              <a:gd name="connsiteY41" fmla="*/ 1473921 h 1603018"/>
              <a:gd name="connsiteX42" fmla="*/ 5649068 w 9662615"/>
              <a:gd name="connsiteY42" fmla="*/ 1461676 h 1603018"/>
              <a:gd name="connsiteX43" fmla="*/ 5588902 w 9662615"/>
              <a:gd name="connsiteY43" fmla="*/ 1469647 h 1603018"/>
              <a:gd name="connsiteX44" fmla="*/ 5498090 w 9662615"/>
              <a:gd name="connsiteY44" fmla="*/ 1483173 h 1603018"/>
              <a:gd name="connsiteX45" fmla="*/ 5444641 w 9662615"/>
              <a:gd name="connsiteY45" fmla="*/ 1487602 h 1603018"/>
              <a:gd name="connsiteX46" fmla="*/ 5299812 w 9662615"/>
              <a:gd name="connsiteY46" fmla="*/ 1503362 h 1603018"/>
              <a:gd name="connsiteX47" fmla="*/ 5245752 w 9662615"/>
              <a:gd name="connsiteY47" fmla="*/ 1520612 h 1603018"/>
              <a:gd name="connsiteX48" fmla="*/ 5177807 w 9662615"/>
              <a:gd name="connsiteY48" fmla="*/ 1526802 h 1603018"/>
              <a:gd name="connsiteX49" fmla="*/ 5113910 w 9662615"/>
              <a:gd name="connsiteY49" fmla="*/ 1533205 h 1603018"/>
              <a:gd name="connsiteX50" fmla="*/ 5059484 w 9662615"/>
              <a:gd name="connsiteY50" fmla="*/ 1546802 h 1603018"/>
              <a:gd name="connsiteX51" fmla="*/ 5038524 w 9662615"/>
              <a:gd name="connsiteY51" fmla="*/ 1545675 h 1603018"/>
              <a:gd name="connsiteX52" fmla="*/ 5026564 w 9662615"/>
              <a:gd name="connsiteY52" fmla="*/ 1545376 h 1603018"/>
              <a:gd name="connsiteX53" fmla="*/ 4969433 w 9662615"/>
              <a:gd name="connsiteY53" fmla="*/ 1550865 h 1603018"/>
              <a:gd name="connsiteX54" fmla="*/ 4871726 w 9662615"/>
              <a:gd name="connsiteY54" fmla="*/ 1570584 h 1603018"/>
              <a:gd name="connsiteX55" fmla="*/ 4843267 w 9662615"/>
              <a:gd name="connsiteY55" fmla="*/ 1561459 h 1603018"/>
              <a:gd name="connsiteX56" fmla="*/ 4821058 w 9662615"/>
              <a:gd name="connsiteY56" fmla="*/ 1553078 h 1603018"/>
              <a:gd name="connsiteX57" fmla="*/ 4791466 w 9662615"/>
              <a:gd name="connsiteY57" fmla="*/ 1561324 h 1603018"/>
              <a:gd name="connsiteX58" fmla="*/ 4784247 w 9662615"/>
              <a:gd name="connsiteY58" fmla="*/ 1562342 h 1603018"/>
              <a:gd name="connsiteX59" fmla="*/ 4739309 w 9662615"/>
              <a:gd name="connsiteY59" fmla="*/ 1553948 h 1603018"/>
              <a:gd name="connsiteX60" fmla="*/ 4697562 w 9662615"/>
              <a:gd name="connsiteY60" fmla="*/ 1551206 h 1603018"/>
              <a:gd name="connsiteX61" fmla="*/ 4650737 w 9662615"/>
              <a:gd name="connsiteY61" fmla="*/ 1537381 h 1603018"/>
              <a:gd name="connsiteX62" fmla="*/ 4583150 w 9662615"/>
              <a:gd name="connsiteY62" fmla="*/ 1529064 h 1603018"/>
              <a:gd name="connsiteX63" fmla="*/ 4521734 w 9662615"/>
              <a:gd name="connsiteY63" fmla="*/ 1529359 h 1603018"/>
              <a:gd name="connsiteX64" fmla="*/ 4382398 w 9662615"/>
              <a:gd name="connsiteY64" fmla="*/ 1534108 h 1603018"/>
              <a:gd name="connsiteX65" fmla="*/ 4221826 w 9662615"/>
              <a:gd name="connsiteY65" fmla="*/ 1500972 h 1603018"/>
              <a:gd name="connsiteX66" fmla="*/ 4096601 w 9662615"/>
              <a:gd name="connsiteY66" fmla="*/ 1521563 h 1603018"/>
              <a:gd name="connsiteX67" fmla="*/ 4002441 w 9662615"/>
              <a:gd name="connsiteY67" fmla="*/ 1528912 h 1603018"/>
              <a:gd name="connsiteX68" fmla="*/ 3833906 w 9662615"/>
              <a:gd name="connsiteY68" fmla="*/ 1516637 h 1603018"/>
              <a:gd name="connsiteX69" fmla="*/ 3763845 w 9662615"/>
              <a:gd name="connsiteY69" fmla="*/ 1501782 h 1603018"/>
              <a:gd name="connsiteX70" fmla="*/ 3673583 w 9662615"/>
              <a:gd name="connsiteY70" fmla="*/ 1501471 h 1603018"/>
              <a:gd name="connsiteX71" fmla="*/ 3640771 w 9662615"/>
              <a:gd name="connsiteY71" fmla="*/ 1531025 h 1603018"/>
              <a:gd name="connsiteX72" fmla="*/ 3576170 w 9662615"/>
              <a:gd name="connsiteY72" fmla="*/ 1516288 h 1603018"/>
              <a:gd name="connsiteX73" fmla="*/ 3540258 w 9662615"/>
              <a:gd name="connsiteY73" fmla="*/ 1516976 h 1603018"/>
              <a:gd name="connsiteX74" fmla="*/ 3522853 w 9662615"/>
              <a:gd name="connsiteY74" fmla="*/ 1538044 h 1603018"/>
              <a:gd name="connsiteX75" fmla="*/ 3480929 w 9662615"/>
              <a:gd name="connsiteY75" fmla="*/ 1526739 h 1603018"/>
              <a:gd name="connsiteX76" fmla="*/ 3430805 w 9662615"/>
              <a:gd name="connsiteY76" fmla="*/ 1542521 h 1603018"/>
              <a:gd name="connsiteX77" fmla="*/ 3292707 w 9662615"/>
              <a:gd name="connsiteY77" fmla="*/ 1520490 h 1603018"/>
              <a:gd name="connsiteX78" fmla="*/ 3187872 w 9662615"/>
              <a:gd name="connsiteY78" fmla="*/ 1519991 h 1603018"/>
              <a:gd name="connsiteX79" fmla="*/ 3148026 w 9662615"/>
              <a:gd name="connsiteY79" fmla="*/ 1524777 h 1603018"/>
              <a:gd name="connsiteX80" fmla="*/ 3092394 w 9662615"/>
              <a:gd name="connsiteY80" fmla="*/ 1528115 h 1603018"/>
              <a:gd name="connsiteX81" fmla="*/ 2994200 w 9662615"/>
              <a:gd name="connsiteY81" fmla="*/ 1537857 h 1603018"/>
              <a:gd name="connsiteX82" fmla="*/ 2862301 w 9662615"/>
              <a:gd name="connsiteY82" fmla="*/ 1544250 h 1603018"/>
              <a:gd name="connsiteX83" fmla="*/ 2766335 w 9662615"/>
              <a:gd name="connsiteY83" fmla="*/ 1527662 h 1603018"/>
              <a:gd name="connsiteX84" fmla="*/ 2757836 w 9662615"/>
              <a:gd name="connsiteY84" fmla="*/ 1531371 h 1603018"/>
              <a:gd name="connsiteX85" fmla="*/ 2691555 w 9662615"/>
              <a:gd name="connsiteY85" fmla="*/ 1530283 h 1603018"/>
              <a:gd name="connsiteX86" fmla="*/ 2539383 w 9662615"/>
              <a:gd name="connsiteY86" fmla="*/ 1504835 h 1603018"/>
              <a:gd name="connsiteX87" fmla="*/ 2378036 w 9662615"/>
              <a:gd name="connsiteY87" fmla="*/ 1520645 h 1603018"/>
              <a:gd name="connsiteX88" fmla="*/ 2320049 w 9662615"/>
              <a:gd name="connsiteY88" fmla="*/ 1511019 h 1603018"/>
              <a:gd name="connsiteX89" fmla="*/ 2207104 w 9662615"/>
              <a:gd name="connsiteY89" fmla="*/ 1508888 h 1603018"/>
              <a:gd name="connsiteX90" fmla="*/ 2149226 w 9662615"/>
              <a:gd name="connsiteY90" fmla="*/ 1523409 h 1603018"/>
              <a:gd name="connsiteX91" fmla="*/ 2084783 w 9662615"/>
              <a:gd name="connsiteY91" fmla="*/ 1524245 h 1603018"/>
              <a:gd name="connsiteX92" fmla="*/ 2070075 w 9662615"/>
              <a:gd name="connsiteY92" fmla="*/ 1511285 h 1603018"/>
              <a:gd name="connsiteX93" fmla="*/ 2001057 w 9662615"/>
              <a:gd name="connsiteY93" fmla="*/ 1516449 h 1603018"/>
              <a:gd name="connsiteX94" fmla="*/ 1896330 w 9662615"/>
              <a:gd name="connsiteY94" fmla="*/ 1525725 h 1603018"/>
              <a:gd name="connsiteX95" fmla="*/ 1835994 w 9662615"/>
              <a:gd name="connsiteY95" fmla="*/ 1527678 h 1603018"/>
              <a:gd name="connsiteX96" fmla="*/ 1671119 w 9662615"/>
              <a:gd name="connsiteY96" fmla="*/ 1536701 h 1603018"/>
              <a:gd name="connsiteX97" fmla="*/ 1565556 w 9662615"/>
              <a:gd name="connsiteY97" fmla="*/ 1556503 h 1603018"/>
              <a:gd name="connsiteX98" fmla="*/ 1407755 w 9662615"/>
              <a:gd name="connsiteY98" fmla="*/ 1571444 h 1603018"/>
              <a:gd name="connsiteX99" fmla="*/ 1291872 w 9662615"/>
              <a:gd name="connsiteY99" fmla="*/ 1579471 h 1603018"/>
              <a:gd name="connsiteX100" fmla="*/ 1245251 w 9662615"/>
              <a:gd name="connsiteY100" fmla="*/ 1603018 h 1603018"/>
              <a:gd name="connsiteX101" fmla="*/ 1181938 w 9662615"/>
              <a:gd name="connsiteY101" fmla="*/ 1592789 h 1603018"/>
              <a:gd name="connsiteX102" fmla="*/ 1091432 w 9662615"/>
              <a:gd name="connsiteY102" fmla="*/ 1571003 h 1603018"/>
              <a:gd name="connsiteX103" fmla="*/ 940355 w 9662615"/>
              <a:gd name="connsiteY103" fmla="*/ 1560638 h 1603018"/>
              <a:gd name="connsiteX104" fmla="*/ 868264 w 9662615"/>
              <a:gd name="connsiteY104" fmla="*/ 1566392 h 1603018"/>
              <a:gd name="connsiteX105" fmla="*/ 792765 w 9662615"/>
              <a:gd name="connsiteY105" fmla="*/ 1563102 h 1603018"/>
              <a:gd name="connsiteX106" fmla="*/ 653153 w 9662615"/>
              <a:gd name="connsiteY106" fmla="*/ 1563516 h 1603018"/>
              <a:gd name="connsiteX107" fmla="*/ 541933 w 9662615"/>
              <a:gd name="connsiteY107" fmla="*/ 1561051 h 1603018"/>
              <a:gd name="connsiteX108" fmla="*/ 472797 w 9662615"/>
              <a:gd name="connsiteY108" fmla="*/ 1568904 h 1603018"/>
              <a:gd name="connsiteX109" fmla="*/ 396059 w 9662615"/>
              <a:gd name="connsiteY109" fmla="*/ 1560970 h 1603018"/>
              <a:gd name="connsiteX110" fmla="*/ 336819 w 9662615"/>
              <a:gd name="connsiteY110" fmla="*/ 1560892 h 1603018"/>
              <a:gd name="connsiteX111" fmla="*/ 267163 w 9662615"/>
              <a:gd name="connsiteY111" fmla="*/ 1531913 h 1603018"/>
              <a:gd name="connsiteX112" fmla="*/ 196644 w 9662615"/>
              <a:gd name="connsiteY112" fmla="*/ 1524565 h 1603018"/>
              <a:gd name="connsiteX113" fmla="*/ 86819 w 9662615"/>
              <a:gd name="connsiteY113" fmla="*/ 1519517 h 1603018"/>
              <a:gd name="connsiteX114" fmla="*/ 53369 w 9662615"/>
              <a:gd name="connsiteY114" fmla="*/ 1516853 h 1603018"/>
              <a:gd name="connsiteX115" fmla="*/ 2359 w 9662615"/>
              <a:gd name="connsiteY115" fmla="*/ 1515247 h 1603018"/>
              <a:gd name="connsiteX116" fmla="*/ 0 w 9662615"/>
              <a:gd name="connsiteY116" fmla="*/ 1514932 h 1603018"/>
              <a:gd name="connsiteX117" fmla="*/ 0 w 9662615"/>
              <a:gd name="connsiteY117" fmla="*/ 0 h 1603018"/>
              <a:gd name="connsiteX0" fmla="*/ 0 w 9662615"/>
              <a:gd name="connsiteY0" fmla="*/ 0 h 1603018"/>
              <a:gd name="connsiteX1" fmla="*/ 9662615 w 9662615"/>
              <a:gd name="connsiteY1" fmla="*/ 0 h 1603018"/>
              <a:gd name="connsiteX2" fmla="*/ 9662615 w 9662615"/>
              <a:gd name="connsiteY2" fmla="*/ 1280346 h 1603018"/>
              <a:gd name="connsiteX3" fmla="*/ 9551077 w 9662615"/>
              <a:gd name="connsiteY3" fmla="*/ 1292033 h 1603018"/>
              <a:gd name="connsiteX4" fmla="*/ 9469546 w 9662615"/>
              <a:gd name="connsiteY4" fmla="*/ 1289837 h 1603018"/>
              <a:gd name="connsiteX5" fmla="*/ 9326260 w 9662615"/>
              <a:gd name="connsiteY5" fmla="*/ 1277155 h 1603018"/>
              <a:gd name="connsiteX6" fmla="*/ 9144767 w 9662615"/>
              <a:gd name="connsiteY6" fmla="*/ 1264120 h 1603018"/>
              <a:gd name="connsiteX7" fmla="*/ 8976400 w 9662615"/>
              <a:gd name="connsiteY7" fmla="*/ 1326661 h 1603018"/>
              <a:gd name="connsiteX8" fmla="*/ 8828711 w 9662615"/>
              <a:gd name="connsiteY8" fmla="*/ 1346394 h 1603018"/>
              <a:gd name="connsiteX9" fmla="*/ 8695953 w 9662615"/>
              <a:gd name="connsiteY9" fmla="*/ 1346784 h 1603018"/>
              <a:gd name="connsiteX10" fmla="*/ 8652191 w 9662615"/>
              <a:gd name="connsiteY10" fmla="*/ 1345903 h 1603018"/>
              <a:gd name="connsiteX11" fmla="*/ 8591582 w 9662615"/>
              <a:gd name="connsiteY11" fmla="*/ 1341666 h 1603018"/>
              <a:gd name="connsiteX12" fmla="*/ 8537336 w 9662615"/>
              <a:gd name="connsiteY12" fmla="*/ 1341684 h 1603018"/>
              <a:gd name="connsiteX13" fmla="*/ 8416849 w 9662615"/>
              <a:gd name="connsiteY13" fmla="*/ 1367085 h 1603018"/>
              <a:gd name="connsiteX14" fmla="*/ 8278355 w 9662615"/>
              <a:gd name="connsiteY14" fmla="*/ 1386569 h 1603018"/>
              <a:gd name="connsiteX15" fmla="*/ 8197961 w 9662615"/>
              <a:gd name="connsiteY15" fmla="*/ 1392804 h 1603018"/>
              <a:gd name="connsiteX16" fmla="*/ 8171196 w 9662615"/>
              <a:gd name="connsiteY16" fmla="*/ 1397216 h 1603018"/>
              <a:gd name="connsiteX17" fmla="*/ 8087910 w 9662615"/>
              <a:gd name="connsiteY17" fmla="*/ 1386449 h 1603018"/>
              <a:gd name="connsiteX18" fmla="*/ 7974579 w 9662615"/>
              <a:gd name="connsiteY18" fmla="*/ 1383439 h 1603018"/>
              <a:gd name="connsiteX19" fmla="*/ 7768351 w 9662615"/>
              <a:gd name="connsiteY19" fmla="*/ 1395051 h 1603018"/>
              <a:gd name="connsiteX20" fmla="*/ 7635985 w 9662615"/>
              <a:gd name="connsiteY20" fmla="*/ 1386363 h 1603018"/>
              <a:gd name="connsiteX21" fmla="*/ 7466069 w 9662615"/>
              <a:gd name="connsiteY21" fmla="*/ 1377654 h 1603018"/>
              <a:gd name="connsiteX22" fmla="*/ 7355642 w 9662615"/>
              <a:gd name="connsiteY22" fmla="*/ 1407761 h 1603018"/>
              <a:gd name="connsiteX23" fmla="*/ 7215220 w 9662615"/>
              <a:gd name="connsiteY23" fmla="*/ 1397856 h 1603018"/>
              <a:gd name="connsiteX24" fmla="*/ 7082147 w 9662615"/>
              <a:gd name="connsiteY24" fmla="*/ 1406113 h 1603018"/>
              <a:gd name="connsiteX25" fmla="*/ 6987129 w 9662615"/>
              <a:gd name="connsiteY25" fmla="*/ 1404834 h 1603018"/>
              <a:gd name="connsiteX26" fmla="*/ 6907567 w 9662615"/>
              <a:gd name="connsiteY26" fmla="*/ 1419149 h 1603018"/>
              <a:gd name="connsiteX27" fmla="*/ 6748428 w 9662615"/>
              <a:gd name="connsiteY27" fmla="*/ 1420308 h 1603018"/>
              <a:gd name="connsiteX28" fmla="*/ 6654257 w 9662615"/>
              <a:gd name="connsiteY28" fmla="*/ 1424143 h 1603018"/>
              <a:gd name="connsiteX29" fmla="*/ 6620123 w 9662615"/>
              <a:gd name="connsiteY29" fmla="*/ 1430535 h 1603018"/>
              <a:gd name="connsiteX30" fmla="*/ 6571355 w 9662615"/>
              <a:gd name="connsiteY30" fmla="*/ 1436144 h 1603018"/>
              <a:gd name="connsiteX31" fmla="*/ 6486557 w 9662615"/>
              <a:gd name="connsiteY31" fmla="*/ 1449861 h 1603018"/>
              <a:gd name="connsiteX32" fmla="*/ 6370419 w 9662615"/>
              <a:gd name="connsiteY32" fmla="*/ 1461649 h 1603018"/>
              <a:gd name="connsiteX33" fmla="*/ 6278839 w 9662615"/>
              <a:gd name="connsiteY33" fmla="*/ 1449160 h 1603018"/>
              <a:gd name="connsiteX34" fmla="*/ 6272455 w 9662615"/>
              <a:gd name="connsiteY34" fmla="*/ 1453191 h 1603018"/>
              <a:gd name="connsiteX35" fmla="*/ 6212659 w 9662615"/>
              <a:gd name="connsiteY35" fmla="*/ 1454850 h 1603018"/>
              <a:gd name="connsiteX36" fmla="*/ 6069317 w 9662615"/>
              <a:gd name="connsiteY36" fmla="*/ 1445838 h 1603018"/>
              <a:gd name="connsiteX37" fmla="*/ 5878477 w 9662615"/>
              <a:gd name="connsiteY37" fmla="*/ 1439180 h 1603018"/>
              <a:gd name="connsiteX38" fmla="*/ 5838387 w 9662615"/>
              <a:gd name="connsiteY38" fmla="*/ 1444679 h 1603018"/>
              <a:gd name="connsiteX39" fmla="*/ 5771136 w 9662615"/>
              <a:gd name="connsiteY39" fmla="*/ 1453639 h 1603018"/>
              <a:gd name="connsiteX40" fmla="*/ 5724081 w 9662615"/>
              <a:gd name="connsiteY40" fmla="*/ 1470431 h 1603018"/>
              <a:gd name="connsiteX41" fmla="*/ 5666577 w 9662615"/>
              <a:gd name="connsiteY41" fmla="*/ 1473921 h 1603018"/>
              <a:gd name="connsiteX42" fmla="*/ 5649068 w 9662615"/>
              <a:gd name="connsiteY42" fmla="*/ 1461676 h 1603018"/>
              <a:gd name="connsiteX43" fmla="*/ 5588902 w 9662615"/>
              <a:gd name="connsiteY43" fmla="*/ 1469647 h 1603018"/>
              <a:gd name="connsiteX44" fmla="*/ 5498090 w 9662615"/>
              <a:gd name="connsiteY44" fmla="*/ 1483173 h 1603018"/>
              <a:gd name="connsiteX45" fmla="*/ 5444641 w 9662615"/>
              <a:gd name="connsiteY45" fmla="*/ 1487602 h 1603018"/>
              <a:gd name="connsiteX46" fmla="*/ 5299812 w 9662615"/>
              <a:gd name="connsiteY46" fmla="*/ 1503362 h 1603018"/>
              <a:gd name="connsiteX47" fmla="*/ 5245752 w 9662615"/>
              <a:gd name="connsiteY47" fmla="*/ 1520612 h 1603018"/>
              <a:gd name="connsiteX48" fmla="*/ 5177807 w 9662615"/>
              <a:gd name="connsiteY48" fmla="*/ 1526802 h 1603018"/>
              <a:gd name="connsiteX49" fmla="*/ 5113910 w 9662615"/>
              <a:gd name="connsiteY49" fmla="*/ 1533205 h 1603018"/>
              <a:gd name="connsiteX50" fmla="*/ 5059484 w 9662615"/>
              <a:gd name="connsiteY50" fmla="*/ 1546802 h 1603018"/>
              <a:gd name="connsiteX51" fmla="*/ 5038524 w 9662615"/>
              <a:gd name="connsiteY51" fmla="*/ 1545675 h 1603018"/>
              <a:gd name="connsiteX52" fmla="*/ 5026564 w 9662615"/>
              <a:gd name="connsiteY52" fmla="*/ 1545376 h 1603018"/>
              <a:gd name="connsiteX53" fmla="*/ 4969433 w 9662615"/>
              <a:gd name="connsiteY53" fmla="*/ 1550865 h 1603018"/>
              <a:gd name="connsiteX54" fmla="*/ 4871726 w 9662615"/>
              <a:gd name="connsiteY54" fmla="*/ 1570584 h 1603018"/>
              <a:gd name="connsiteX55" fmla="*/ 4843267 w 9662615"/>
              <a:gd name="connsiteY55" fmla="*/ 1561459 h 1603018"/>
              <a:gd name="connsiteX56" fmla="*/ 4821058 w 9662615"/>
              <a:gd name="connsiteY56" fmla="*/ 1553078 h 1603018"/>
              <a:gd name="connsiteX57" fmla="*/ 4791466 w 9662615"/>
              <a:gd name="connsiteY57" fmla="*/ 1561324 h 1603018"/>
              <a:gd name="connsiteX58" fmla="*/ 4784247 w 9662615"/>
              <a:gd name="connsiteY58" fmla="*/ 1562342 h 1603018"/>
              <a:gd name="connsiteX59" fmla="*/ 4739309 w 9662615"/>
              <a:gd name="connsiteY59" fmla="*/ 1553948 h 1603018"/>
              <a:gd name="connsiteX60" fmla="*/ 4697562 w 9662615"/>
              <a:gd name="connsiteY60" fmla="*/ 1551206 h 1603018"/>
              <a:gd name="connsiteX61" fmla="*/ 4650737 w 9662615"/>
              <a:gd name="connsiteY61" fmla="*/ 1537381 h 1603018"/>
              <a:gd name="connsiteX62" fmla="*/ 4583150 w 9662615"/>
              <a:gd name="connsiteY62" fmla="*/ 1529064 h 1603018"/>
              <a:gd name="connsiteX63" fmla="*/ 4521734 w 9662615"/>
              <a:gd name="connsiteY63" fmla="*/ 1529359 h 1603018"/>
              <a:gd name="connsiteX64" fmla="*/ 4382398 w 9662615"/>
              <a:gd name="connsiteY64" fmla="*/ 1534108 h 1603018"/>
              <a:gd name="connsiteX65" fmla="*/ 4221826 w 9662615"/>
              <a:gd name="connsiteY65" fmla="*/ 1500972 h 1603018"/>
              <a:gd name="connsiteX66" fmla="*/ 4096601 w 9662615"/>
              <a:gd name="connsiteY66" fmla="*/ 1521563 h 1603018"/>
              <a:gd name="connsiteX67" fmla="*/ 4002441 w 9662615"/>
              <a:gd name="connsiteY67" fmla="*/ 1528912 h 1603018"/>
              <a:gd name="connsiteX68" fmla="*/ 3833906 w 9662615"/>
              <a:gd name="connsiteY68" fmla="*/ 1516637 h 1603018"/>
              <a:gd name="connsiteX69" fmla="*/ 3763845 w 9662615"/>
              <a:gd name="connsiteY69" fmla="*/ 1501782 h 1603018"/>
              <a:gd name="connsiteX70" fmla="*/ 3673583 w 9662615"/>
              <a:gd name="connsiteY70" fmla="*/ 1501471 h 1603018"/>
              <a:gd name="connsiteX71" fmla="*/ 3640771 w 9662615"/>
              <a:gd name="connsiteY71" fmla="*/ 1531025 h 1603018"/>
              <a:gd name="connsiteX72" fmla="*/ 3576170 w 9662615"/>
              <a:gd name="connsiteY72" fmla="*/ 1516288 h 1603018"/>
              <a:gd name="connsiteX73" fmla="*/ 3540258 w 9662615"/>
              <a:gd name="connsiteY73" fmla="*/ 1516976 h 1603018"/>
              <a:gd name="connsiteX74" fmla="*/ 3522853 w 9662615"/>
              <a:gd name="connsiteY74" fmla="*/ 1538044 h 1603018"/>
              <a:gd name="connsiteX75" fmla="*/ 3480929 w 9662615"/>
              <a:gd name="connsiteY75" fmla="*/ 1526739 h 1603018"/>
              <a:gd name="connsiteX76" fmla="*/ 3430805 w 9662615"/>
              <a:gd name="connsiteY76" fmla="*/ 1542521 h 1603018"/>
              <a:gd name="connsiteX77" fmla="*/ 3292707 w 9662615"/>
              <a:gd name="connsiteY77" fmla="*/ 1520490 h 1603018"/>
              <a:gd name="connsiteX78" fmla="*/ 3187872 w 9662615"/>
              <a:gd name="connsiteY78" fmla="*/ 1519991 h 1603018"/>
              <a:gd name="connsiteX79" fmla="*/ 3148026 w 9662615"/>
              <a:gd name="connsiteY79" fmla="*/ 1524777 h 1603018"/>
              <a:gd name="connsiteX80" fmla="*/ 3092394 w 9662615"/>
              <a:gd name="connsiteY80" fmla="*/ 1528115 h 1603018"/>
              <a:gd name="connsiteX81" fmla="*/ 2994200 w 9662615"/>
              <a:gd name="connsiteY81" fmla="*/ 1537857 h 1603018"/>
              <a:gd name="connsiteX82" fmla="*/ 2862301 w 9662615"/>
              <a:gd name="connsiteY82" fmla="*/ 1544250 h 1603018"/>
              <a:gd name="connsiteX83" fmla="*/ 2766335 w 9662615"/>
              <a:gd name="connsiteY83" fmla="*/ 1527662 h 1603018"/>
              <a:gd name="connsiteX84" fmla="*/ 2757836 w 9662615"/>
              <a:gd name="connsiteY84" fmla="*/ 1531371 h 1603018"/>
              <a:gd name="connsiteX85" fmla="*/ 2691555 w 9662615"/>
              <a:gd name="connsiteY85" fmla="*/ 1530283 h 1603018"/>
              <a:gd name="connsiteX86" fmla="*/ 2539383 w 9662615"/>
              <a:gd name="connsiteY86" fmla="*/ 1504835 h 1603018"/>
              <a:gd name="connsiteX87" fmla="*/ 2378036 w 9662615"/>
              <a:gd name="connsiteY87" fmla="*/ 1520645 h 1603018"/>
              <a:gd name="connsiteX88" fmla="*/ 2320049 w 9662615"/>
              <a:gd name="connsiteY88" fmla="*/ 1511019 h 1603018"/>
              <a:gd name="connsiteX89" fmla="*/ 2238909 w 9662615"/>
              <a:gd name="connsiteY89" fmla="*/ 1508888 h 1603018"/>
              <a:gd name="connsiteX90" fmla="*/ 2149226 w 9662615"/>
              <a:gd name="connsiteY90" fmla="*/ 1523409 h 1603018"/>
              <a:gd name="connsiteX91" fmla="*/ 2084783 w 9662615"/>
              <a:gd name="connsiteY91" fmla="*/ 1524245 h 1603018"/>
              <a:gd name="connsiteX92" fmla="*/ 2070075 w 9662615"/>
              <a:gd name="connsiteY92" fmla="*/ 1511285 h 1603018"/>
              <a:gd name="connsiteX93" fmla="*/ 2001057 w 9662615"/>
              <a:gd name="connsiteY93" fmla="*/ 1516449 h 1603018"/>
              <a:gd name="connsiteX94" fmla="*/ 1896330 w 9662615"/>
              <a:gd name="connsiteY94" fmla="*/ 1525725 h 1603018"/>
              <a:gd name="connsiteX95" fmla="*/ 1835994 w 9662615"/>
              <a:gd name="connsiteY95" fmla="*/ 1527678 h 1603018"/>
              <a:gd name="connsiteX96" fmla="*/ 1671119 w 9662615"/>
              <a:gd name="connsiteY96" fmla="*/ 1536701 h 1603018"/>
              <a:gd name="connsiteX97" fmla="*/ 1565556 w 9662615"/>
              <a:gd name="connsiteY97" fmla="*/ 1556503 h 1603018"/>
              <a:gd name="connsiteX98" fmla="*/ 1407755 w 9662615"/>
              <a:gd name="connsiteY98" fmla="*/ 1571444 h 1603018"/>
              <a:gd name="connsiteX99" fmla="*/ 1291872 w 9662615"/>
              <a:gd name="connsiteY99" fmla="*/ 1579471 h 1603018"/>
              <a:gd name="connsiteX100" fmla="*/ 1245251 w 9662615"/>
              <a:gd name="connsiteY100" fmla="*/ 1603018 h 1603018"/>
              <a:gd name="connsiteX101" fmla="*/ 1181938 w 9662615"/>
              <a:gd name="connsiteY101" fmla="*/ 1592789 h 1603018"/>
              <a:gd name="connsiteX102" fmla="*/ 1091432 w 9662615"/>
              <a:gd name="connsiteY102" fmla="*/ 1571003 h 1603018"/>
              <a:gd name="connsiteX103" fmla="*/ 940355 w 9662615"/>
              <a:gd name="connsiteY103" fmla="*/ 1560638 h 1603018"/>
              <a:gd name="connsiteX104" fmla="*/ 868264 w 9662615"/>
              <a:gd name="connsiteY104" fmla="*/ 1566392 h 1603018"/>
              <a:gd name="connsiteX105" fmla="*/ 792765 w 9662615"/>
              <a:gd name="connsiteY105" fmla="*/ 1563102 h 1603018"/>
              <a:gd name="connsiteX106" fmla="*/ 653153 w 9662615"/>
              <a:gd name="connsiteY106" fmla="*/ 1563516 h 1603018"/>
              <a:gd name="connsiteX107" fmla="*/ 541933 w 9662615"/>
              <a:gd name="connsiteY107" fmla="*/ 1561051 h 1603018"/>
              <a:gd name="connsiteX108" fmla="*/ 472797 w 9662615"/>
              <a:gd name="connsiteY108" fmla="*/ 1568904 h 1603018"/>
              <a:gd name="connsiteX109" fmla="*/ 396059 w 9662615"/>
              <a:gd name="connsiteY109" fmla="*/ 1560970 h 1603018"/>
              <a:gd name="connsiteX110" fmla="*/ 336819 w 9662615"/>
              <a:gd name="connsiteY110" fmla="*/ 1560892 h 1603018"/>
              <a:gd name="connsiteX111" fmla="*/ 267163 w 9662615"/>
              <a:gd name="connsiteY111" fmla="*/ 1531913 h 1603018"/>
              <a:gd name="connsiteX112" fmla="*/ 196644 w 9662615"/>
              <a:gd name="connsiteY112" fmla="*/ 1524565 h 1603018"/>
              <a:gd name="connsiteX113" fmla="*/ 86819 w 9662615"/>
              <a:gd name="connsiteY113" fmla="*/ 1519517 h 1603018"/>
              <a:gd name="connsiteX114" fmla="*/ 53369 w 9662615"/>
              <a:gd name="connsiteY114" fmla="*/ 1516853 h 1603018"/>
              <a:gd name="connsiteX115" fmla="*/ 2359 w 9662615"/>
              <a:gd name="connsiteY115" fmla="*/ 1515247 h 1603018"/>
              <a:gd name="connsiteX116" fmla="*/ 0 w 9662615"/>
              <a:gd name="connsiteY116" fmla="*/ 1514932 h 1603018"/>
              <a:gd name="connsiteX117" fmla="*/ 0 w 9662615"/>
              <a:gd name="connsiteY117" fmla="*/ 0 h 1603018"/>
              <a:gd name="connsiteX0" fmla="*/ 0 w 9662615"/>
              <a:gd name="connsiteY0" fmla="*/ 0 h 1603018"/>
              <a:gd name="connsiteX1" fmla="*/ 9662615 w 9662615"/>
              <a:gd name="connsiteY1" fmla="*/ 0 h 1603018"/>
              <a:gd name="connsiteX2" fmla="*/ 9662615 w 9662615"/>
              <a:gd name="connsiteY2" fmla="*/ 1280346 h 1603018"/>
              <a:gd name="connsiteX3" fmla="*/ 9551077 w 9662615"/>
              <a:gd name="connsiteY3" fmla="*/ 1292033 h 1603018"/>
              <a:gd name="connsiteX4" fmla="*/ 9469546 w 9662615"/>
              <a:gd name="connsiteY4" fmla="*/ 1289837 h 1603018"/>
              <a:gd name="connsiteX5" fmla="*/ 9326260 w 9662615"/>
              <a:gd name="connsiteY5" fmla="*/ 1277155 h 1603018"/>
              <a:gd name="connsiteX6" fmla="*/ 9144767 w 9662615"/>
              <a:gd name="connsiteY6" fmla="*/ 1264120 h 1603018"/>
              <a:gd name="connsiteX7" fmla="*/ 8976400 w 9662615"/>
              <a:gd name="connsiteY7" fmla="*/ 1326661 h 1603018"/>
              <a:gd name="connsiteX8" fmla="*/ 8828711 w 9662615"/>
              <a:gd name="connsiteY8" fmla="*/ 1346394 h 1603018"/>
              <a:gd name="connsiteX9" fmla="*/ 8695953 w 9662615"/>
              <a:gd name="connsiteY9" fmla="*/ 1346784 h 1603018"/>
              <a:gd name="connsiteX10" fmla="*/ 8652191 w 9662615"/>
              <a:gd name="connsiteY10" fmla="*/ 1345903 h 1603018"/>
              <a:gd name="connsiteX11" fmla="*/ 8591582 w 9662615"/>
              <a:gd name="connsiteY11" fmla="*/ 1341666 h 1603018"/>
              <a:gd name="connsiteX12" fmla="*/ 8537336 w 9662615"/>
              <a:gd name="connsiteY12" fmla="*/ 1341684 h 1603018"/>
              <a:gd name="connsiteX13" fmla="*/ 8416849 w 9662615"/>
              <a:gd name="connsiteY13" fmla="*/ 1367085 h 1603018"/>
              <a:gd name="connsiteX14" fmla="*/ 8278355 w 9662615"/>
              <a:gd name="connsiteY14" fmla="*/ 1386569 h 1603018"/>
              <a:gd name="connsiteX15" fmla="*/ 8197961 w 9662615"/>
              <a:gd name="connsiteY15" fmla="*/ 1392804 h 1603018"/>
              <a:gd name="connsiteX16" fmla="*/ 8171196 w 9662615"/>
              <a:gd name="connsiteY16" fmla="*/ 1397216 h 1603018"/>
              <a:gd name="connsiteX17" fmla="*/ 8087910 w 9662615"/>
              <a:gd name="connsiteY17" fmla="*/ 1386449 h 1603018"/>
              <a:gd name="connsiteX18" fmla="*/ 7974579 w 9662615"/>
              <a:gd name="connsiteY18" fmla="*/ 1383439 h 1603018"/>
              <a:gd name="connsiteX19" fmla="*/ 7768351 w 9662615"/>
              <a:gd name="connsiteY19" fmla="*/ 1395051 h 1603018"/>
              <a:gd name="connsiteX20" fmla="*/ 7635985 w 9662615"/>
              <a:gd name="connsiteY20" fmla="*/ 1386363 h 1603018"/>
              <a:gd name="connsiteX21" fmla="*/ 7466069 w 9662615"/>
              <a:gd name="connsiteY21" fmla="*/ 1377654 h 1603018"/>
              <a:gd name="connsiteX22" fmla="*/ 7355642 w 9662615"/>
              <a:gd name="connsiteY22" fmla="*/ 1407761 h 1603018"/>
              <a:gd name="connsiteX23" fmla="*/ 7215220 w 9662615"/>
              <a:gd name="connsiteY23" fmla="*/ 1397856 h 1603018"/>
              <a:gd name="connsiteX24" fmla="*/ 7082147 w 9662615"/>
              <a:gd name="connsiteY24" fmla="*/ 1406113 h 1603018"/>
              <a:gd name="connsiteX25" fmla="*/ 6987129 w 9662615"/>
              <a:gd name="connsiteY25" fmla="*/ 1404834 h 1603018"/>
              <a:gd name="connsiteX26" fmla="*/ 6907567 w 9662615"/>
              <a:gd name="connsiteY26" fmla="*/ 1419149 h 1603018"/>
              <a:gd name="connsiteX27" fmla="*/ 6748428 w 9662615"/>
              <a:gd name="connsiteY27" fmla="*/ 1420308 h 1603018"/>
              <a:gd name="connsiteX28" fmla="*/ 6654257 w 9662615"/>
              <a:gd name="connsiteY28" fmla="*/ 1424143 h 1603018"/>
              <a:gd name="connsiteX29" fmla="*/ 6620123 w 9662615"/>
              <a:gd name="connsiteY29" fmla="*/ 1430535 h 1603018"/>
              <a:gd name="connsiteX30" fmla="*/ 6571355 w 9662615"/>
              <a:gd name="connsiteY30" fmla="*/ 1436144 h 1603018"/>
              <a:gd name="connsiteX31" fmla="*/ 6486557 w 9662615"/>
              <a:gd name="connsiteY31" fmla="*/ 1449861 h 1603018"/>
              <a:gd name="connsiteX32" fmla="*/ 6370419 w 9662615"/>
              <a:gd name="connsiteY32" fmla="*/ 1461649 h 1603018"/>
              <a:gd name="connsiteX33" fmla="*/ 6278839 w 9662615"/>
              <a:gd name="connsiteY33" fmla="*/ 1449160 h 1603018"/>
              <a:gd name="connsiteX34" fmla="*/ 6272455 w 9662615"/>
              <a:gd name="connsiteY34" fmla="*/ 1453191 h 1603018"/>
              <a:gd name="connsiteX35" fmla="*/ 6212659 w 9662615"/>
              <a:gd name="connsiteY35" fmla="*/ 1454850 h 1603018"/>
              <a:gd name="connsiteX36" fmla="*/ 6069317 w 9662615"/>
              <a:gd name="connsiteY36" fmla="*/ 1445838 h 1603018"/>
              <a:gd name="connsiteX37" fmla="*/ 5878477 w 9662615"/>
              <a:gd name="connsiteY37" fmla="*/ 1439180 h 1603018"/>
              <a:gd name="connsiteX38" fmla="*/ 5838387 w 9662615"/>
              <a:gd name="connsiteY38" fmla="*/ 1444679 h 1603018"/>
              <a:gd name="connsiteX39" fmla="*/ 5771136 w 9662615"/>
              <a:gd name="connsiteY39" fmla="*/ 1453639 h 1603018"/>
              <a:gd name="connsiteX40" fmla="*/ 5724081 w 9662615"/>
              <a:gd name="connsiteY40" fmla="*/ 1470431 h 1603018"/>
              <a:gd name="connsiteX41" fmla="*/ 5666577 w 9662615"/>
              <a:gd name="connsiteY41" fmla="*/ 1473921 h 1603018"/>
              <a:gd name="connsiteX42" fmla="*/ 5649068 w 9662615"/>
              <a:gd name="connsiteY42" fmla="*/ 1461676 h 1603018"/>
              <a:gd name="connsiteX43" fmla="*/ 5588902 w 9662615"/>
              <a:gd name="connsiteY43" fmla="*/ 1469647 h 1603018"/>
              <a:gd name="connsiteX44" fmla="*/ 5498090 w 9662615"/>
              <a:gd name="connsiteY44" fmla="*/ 1483173 h 1603018"/>
              <a:gd name="connsiteX45" fmla="*/ 5444641 w 9662615"/>
              <a:gd name="connsiteY45" fmla="*/ 1487602 h 1603018"/>
              <a:gd name="connsiteX46" fmla="*/ 5299812 w 9662615"/>
              <a:gd name="connsiteY46" fmla="*/ 1503362 h 1603018"/>
              <a:gd name="connsiteX47" fmla="*/ 5245752 w 9662615"/>
              <a:gd name="connsiteY47" fmla="*/ 1520612 h 1603018"/>
              <a:gd name="connsiteX48" fmla="*/ 5177807 w 9662615"/>
              <a:gd name="connsiteY48" fmla="*/ 1526802 h 1603018"/>
              <a:gd name="connsiteX49" fmla="*/ 5113910 w 9662615"/>
              <a:gd name="connsiteY49" fmla="*/ 1533205 h 1603018"/>
              <a:gd name="connsiteX50" fmla="*/ 5059484 w 9662615"/>
              <a:gd name="connsiteY50" fmla="*/ 1546802 h 1603018"/>
              <a:gd name="connsiteX51" fmla="*/ 5038524 w 9662615"/>
              <a:gd name="connsiteY51" fmla="*/ 1545675 h 1603018"/>
              <a:gd name="connsiteX52" fmla="*/ 5026564 w 9662615"/>
              <a:gd name="connsiteY52" fmla="*/ 1545376 h 1603018"/>
              <a:gd name="connsiteX53" fmla="*/ 4969433 w 9662615"/>
              <a:gd name="connsiteY53" fmla="*/ 1550865 h 1603018"/>
              <a:gd name="connsiteX54" fmla="*/ 4871726 w 9662615"/>
              <a:gd name="connsiteY54" fmla="*/ 1570584 h 1603018"/>
              <a:gd name="connsiteX55" fmla="*/ 4843267 w 9662615"/>
              <a:gd name="connsiteY55" fmla="*/ 1561459 h 1603018"/>
              <a:gd name="connsiteX56" fmla="*/ 4821058 w 9662615"/>
              <a:gd name="connsiteY56" fmla="*/ 1553078 h 1603018"/>
              <a:gd name="connsiteX57" fmla="*/ 4791466 w 9662615"/>
              <a:gd name="connsiteY57" fmla="*/ 1561324 h 1603018"/>
              <a:gd name="connsiteX58" fmla="*/ 4784247 w 9662615"/>
              <a:gd name="connsiteY58" fmla="*/ 1562342 h 1603018"/>
              <a:gd name="connsiteX59" fmla="*/ 4739309 w 9662615"/>
              <a:gd name="connsiteY59" fmla="*/ 1553948 h 1603018"/>
              <a:gd name="connsiteX60" fmla="*/ 4697562 w 9662615"/>
              <a:gd name="connsiteY60" fmla="*/ 1551206 h 1603018"/>
              <a:gd name="connsiteX61" fmla="*/ 4650737 w 9662615"/>
              <a:gd name="connsiteY61" fmla="*/ 1537381 h 1603018"/>
              <a:gd name="connsiteX62" fmla="*/ 4583150 w 9662615"/>
              <a:gd name="connsiteY62" fmla="*/ 1529064 h 1603018"/>
              <a:gd name="connsiteX63" fmla="*/ 4521734 w 9662615"/>
              <a:gd name="connsiteY63" fmla="*/ 1529359 h 1603018"/>
              <a:gd name="connsiteX64" fmla="*/ 4382398 w 9662615"/>
              <a:gd name="connsiteY64" fmla="*/ 1534108 h 1603018"/>
              <a:gd name="connsiteX65" fmla="*/ 4221826 w 9662615"/>
              <a:gd name="connsiteY65" fmla="*/ 1500972 h 1603018"/>
              <a:gd name="connsiteX66" fmla="*/ 4096601 w 9662615"/>
              <a:gd name="connsiteY66" fmla="*/ 1521563 h 1603018"/>
              <a:gd name="connsiteX67" fmla="*/ 4002441 w 9662615"/>
              <a:gd name="connsiteY67" fmla="*/ 1528912 h 1603018"/>
              <a:gd name="connsiteX68" fmla="*/ 3833906 w 9662615"/>
              <a:gd name="connsiteY68" fmla="*/ 1516637 h 1603018"/>
              <a:gd name="connsiteX69" fmla="*/ 3763845 w 9662615"/>
              <a:gd name="connsiteY69" fmla="*/ 1501782 h 1603018"/>
              <a:gd name="connsiteX70" fmla="*/ 3673583 w 9662615"/>
              <a:gd name="connsiteY70" fmla="*/ 1501471 h 1603018"/>
              <a:gd name="connsiteX71" fmla="*/ 3640771 w 9662615"/>
              <a:gd name="connsiteY71" fmla="*/ 1531025 h 1603018"/>
              <a:gd name="connsiteX72" fmla="*/ 3576170 w 9662615"/>
              <a:gd name="connsiteY72" fmla="*/ 1516288 h 1603018"/>
              <a:gd name="connsiteX73" fmla="*/ 3540258 w 9662615"/>
              <a:gd name="connsiteY73" fmla="*/ 1516976 h 1603018"/>
              <a:gd name="connsiteX74" fmla="*/ 3522853 w 9662615"/>
              <a:gd name="connsiteY74" fmla="*/ 1538044 h 1603018"/>
              <a:gd name="connsiteX75" fmla="*/ 3480929 w 9662615"/>
              <a:gd name="connsiteY75" fmla="*/ 1526739 h 1603018"/>
              <a:gd name="connsiteX76" fmla="*/ 3430805 w 9662615"/>
              <a:gd name="connsiteY76" fmla="*/ 1542521 h 1603018"/>
              <a:gd name="connsiteX77" fmla="*/ 3292707 w 9662615"/>
              <a:gd name="connsiteY77" fmla="*/ 1520490 h 1603018"/>
              <a:gd name="connsiteX78" fmla="*/ 3187872 w 9662615"/>
              <a:gd name="connsiteY78" fmla="*/ 1519991 h 1603018"/>
              <a:gd name="connsiteX79" fmla="*/ 3148026 w 9662615"/>
              <a:gd name="connsiteY79" fmla="*/ 1524777 h 1603018"/>
              <a:gd name="connsiteX80" fmla="*/ 3092394 w 9662615"/>
              <a:gd name="connsiteY80" fmla="*/ 1528115 h 1603018"/>
              <a:gd name="connsiteX81" fmla="*/ 2994200 w 9662615"/>
              <a:gd name="connsiteY81" fmla="*/ 1537857 h 1603018"/>
              <a:gd name="connsiteX82" fmla="*/ 2862301 w 9662615"/>
              <a:gd name="connsiteY82" fmla="*/ 1544250 h 1603018"/>
              <a:gd name="connsiteX83" fmla="*/ 2766335 w 9662615"/>
              <a:gd name="connsiteY83" fmla="*/ 1527662 h 1603018"/>
              <a:gd name="connsiteX84" fmla="*/ 2757836 w 9662615"/>
              <a:gd name="connsiteY84" fmla="*/ 1531371 h 1603018"/>
              <a:gd name="connsiteX85" fmla="*/ 2691555 w 9662615"/>
              <a:gd name="connsiteY85" fmla="*/ 1530283 h 1603018"/>
              <a:gd name="connsiteX86" fmla="*/ 2539383 w 9662615"/>
              <a:gd name="connsiteY86" fmla="*/ 1504835 h 1603018"/>
              <a:gd name="connsiteX87" fmla="*/ 2378036 w 9662615"/>
              <a:gd name="connsiteY87" fmla="*/ 1520645 h 1603018"/>
              <a:gd name="connsiteX88" fmla="*/ 2320049 w 9662615"/>
              <a:gd name="connsiteY88" fmla="*/ 1511019 h 1603018"/>
              <a:gd name="connsiteX89" fmla="*/ 2238909 w 9662615"/>
              <a:gd name="connsiteY89" fmla="*/ 1508888 h 1603018"/>
              <a:gd name="connsiteX90" fmla="*/ 2181031 w 9662615"/>
              <a:gd name="connsiteY90" fmla="*/ 1531361 h 1603018"/>
              <a:gd name="connsiteX91" fmla="*/ 2084783 w 9662615"/>
              <a:gd name="connsiteY91" fmla="*/ 1524245 h 1603018"/>
              <a:gd name="connsiteX92" fmla="*/ 2070075 w 9662615"/>
              <a:gd name="connsiteY92" fmla="*/ 1511285 h 1603018"/>
              <a:gd name="connsiteX93" fmla="*/ 2001057 w 9662615"/>
              <a:gd name="connsiteY93" fmla="*/ 1516449 h 1603018"/>
              <a:gd name="connsiteX94" fmla="*/ 1896330 w 9662615"/>
              <a:gd name="connsiteY94" fmla="*/ 1525725 h 1603018"/>
              <a:gd name="connsiteX95" fmla="*/ 1835994 w 9662615"/>
              <a:gd name="connsiteY95" fmla="*/ 1527678 h 1603018"/>
              <a:gd name="connsiteX96" fmla="*/ 1671119 w 9662615"/>
              <a:gd name="connsiteY96" fmla="*/ 1536701 h 1603018"/>
              <a:gd name="connsiteX97" fmla="*/ 1565556 w 9662615"/>
              <a:gd name="connsiteY97" fmla="*/ 1556503 h 1603018"/>
              <a:gd name="connsiteX98" fmla="*/ 1407755 w 9662615"/>
              <a:gd name="connsiteY98" fmla="*/ 1571444 h 1603018"/>
              <a:gd name="connsiteX99" fmla="*/ 1291872 w 9662615"/>
              <a:gd name="connsiteY99" fmla="*/ 1579471 h 1603018"/>
              <a:gd name="connsiteX100" fmla="*/ 1245251 w 9662615"/>
              <a:gd name="connsiteY100" fmla="*/ 1603018 h 1603018"/>
              <a:gd name="connsiteX101" fmla="*/ 1181938 w 9662615"/>
              <a:gd name="connsiteY101" fmla="*/ 1592789 h 1603018"/>
              <a:gd name="connsiteX102" fmla="*/ 1091432 w 9662615"/>
              <a:gd name="connsiteY102" fmla="*/ 1571003 h 1603018"/>
              <a:gd name="connsiteX103" fmla="*/ 940355 w 9662615"/>
              <a:gd name="connsiteY103" fmla="*/ 1560638 h 1603018"/>
              <a:gd name="connsiteX104" fmla="*/ 868264 w 9662615"/>
              <a:gd name="connsiteY104" fmla="*/ 1566392 h 1603018"/>
              <a:gd name="connsiteX105" fmla="*/ 792765 w 9662615"/>
              <a:gd name="connsiteY105" fmla="*/ 1563102 h 1603018"/>
              <a:gd name="connsiteX106" fmla="*/ 653153 w 9662615"/>
              <a:gd name="connsiteY106" fmla="*/ 1563516 h 1603018"/>
              <a:gd name="connsiteX107" fmla="*/ 541933 w 9662615"/>
              <a:gd name="connsiteY107" fmla="*/ 1561051 h 1603018"/>
              <a:gd name="connsiteX108" fmla="*/ 472797 w 9662615"/>
              <a:gd name="connsiteY108" fmla="*/ 1568904 h 1603018"/>
              <a:gd name="connsiteX109" fmla="*/ 396059 w 9662615"/>
              <a:gd name="connsiteY109" fmla="*/ 1560970 h 1603018"/>
              <a:gd name="connsiteX110" fmla="*/ 336819 w 9662615"/>
              <a:gd name="connsiteY110" fmla="*/ 1560892 h 1603018"/>
              <a:gd name="connsiteX111" fmla="*/ 267163 w 9662615"/>
              <a:gd name="connsiteY111" fmla="*/ 1531913 h 1603018"/>
              <a:gd name="connsiteX112" fmla="*/ 196644 w 9662615"/>
              <a:gd name="connsiteY112" fmla="*/ 1524565 h 1603018"/>
              <a:gd name="connsiteX113" fmla="*/ 86819 w 9662615"/>
              <a:gd name="connsiteY113" fmla="*/ 1519517 h 1603018"/>
              <a:gd name="connsiteX114" fmla="*/ 53369 w 9662615"/>
              <a:gd name="connsiteY114" fmla="*/ 1516853 h 1603018"/>
              <a:gd name="connsiteX115" fmla="*/ 2359 w 9662615"/>
              <a:gd name="connsiteY115" fmla="*/ 1515247 h 1603018"/>
              <a:gd name="connsiteX116" fmla="*/ 0 w 9662615"/>
              <a:gd name="connsiteY116" fmla="*/ 1514932 h 1603018"/>
              <a:gd name="connsiteX117" fmla="*/ 0 w 9662615"/>
              <a:gd name="connsiteY117" fmla="*/ 0 h 1603018"/>
              <a:gd name="connsiteX0" fmla="*/ 0 w 9662615"/>
              <a:gd name="connsiteY0" fmla="*/ 0 h 1603018"/>
              <a:gd name="connsiteX1" fmla="*/ 9662615 w 9662615"/>
              <a:gd name="connsiteY1" fmla="*/ 0 h 1603018"/>
              <a:gd name="connsiteX2" fmla="*/ 9662615 w 9662615"/>
              <a:gd name="connsiteY2" fmla="*/ 1280346 h 1603018"/>
              <a:gd name="connsiteX3" fmla="*/ 9551077 w 9662615"/>
              <a:gd name="connsiteY3" fmla="*/ 1292033 h 1603018"/>
              <a:gd name="connsiteX4" fmla="*/ 9469546 w 9662615"/>
              <a:gd name="connsiteY4" fmla="*/ 1289837 h 1603018"/>
              <a:gd name="connsiteX5" fmla="*/ 9326260 w 9662615"/>
              <a:gd name="connsiteY5" fmla="*/ 1277155 h 1603018"/>
              <a:gd name="connsiteX6" fmla="*/ 9144767 w 9662615"/>
              <a:gd name="connsiteY6" fmla="*/ 1264120 h 1603018"/>
              <a:gd name="connsiteX7" fmla="*/ 8976400 w 9662615"/>
              <a:gd name="connsiteY7" fmla="*/ 1326661 h 1603018"/>
              <a:gd name="connsiteX8" fmla="*/ 8828711 w 9662615"/>
              <a:gd name="connsiteY8" fmla="*/ 1346394 h 1603018"/>
              <a:gd name="connsiteX9" fmla="*/ 8695953 w 9662615"/>
              <a:gd name="connsiteY9" fmla="*/ 1346784 h 1603018"/>
              <a:gd name="connsiteX10" fmla="*/ 8652191 w 9662615"/>
              <a:gd name="connsiteY10" fmla="*/ 1345903 h 1603018"/>
              <a:gd name="connsiteX11" fmla="*/ 8591582 w 9662615"/>
              <a:gd name="connsiteY11" fmla="*/ 1341666 h 1603018"/>
              <a:gd name="connsiteX12" fmla="*/ 8537336 w 9662615"/>
              <a:gd name="connsiteY12" fmla="*/ 1341684 h 1603018"/>
              <a:gd name="connsiteX13" fmla="*/ 8416849 w 9662615"/>
              <a:gd name="connsiteY13" fmla="*/ 1367085 h 1603018"/>
              <a:gd name="connsiteX14" fmla="*/ 8278355 w 9662615"/>
              <a:gd name="connsiteY14" fmla="*/ 1386569 h 1603018"/>
              <a:gd name="connsiteX15" fmla="*/ 8197961 w 9662615"/>
              <a:gd name="connsiteY15" fmla="*/ 1392804 h 1603018"/>
              <a:gd name="connsiteX16" fmla="*/ 8171196 w 9662615"/>
              <a:gd name="connsiteY16" fmla="*/ 1397216 h 1603018"/>
              <a:gd name="connsiteX17" fmla="*/ 8087910 w 9662615"/>
              <a:gd name="connsiteY17" fmla="*/ 1386449 h 1603018"/>
              <a:gd name="connsiteX18" fmla="*/ 7974579 w 9662615"/>
              <a:gd name="connsiteY18" fmla="*/ 1383439 h 1603018"/>
              <a:gd name="connsiteX19" fmla="*/ 7768351 w 9662615"/>
              <a:gd name="connsiteY19" fmla="*/ 1395051 h 1603018"/>
              <a:gd name="connsiteX20" fmla="*/ 7635985 w 9662615"/>
              <a:gd name="connsiteY20" fmla="*/ 1386363 h 1603018"/>
              <a:gd name="connsiteX21" fmla="*/ 7466069 w 9662615"/>
              <a:gd name="connsiteY21" fmla="*/ 1377654 h 1603018"/>
              <a:gd name="connsiteX22" fmla="*/ 7355642 w 9662615"/>
              <a:gd name="connsiteY22" fmla="*/ 1407761 h 1603018"/>
              <a:gd name="connsiteX23" fmla="*/ 7215220 w 9662615"/>
              <a:gd name="connsiteY23" fmla="*/ 1397856 h 1603018"/>
              <a:gd name="connsiteX24" fmla="*/ 7082147 w 9662615"/>
              <a:gd name="connsiteY24" fmla="*/ 1406113 h 1603018"/>
              <a:gd name="connsiteX25" fmla="*/ 6987129 w 9662615"/>
              <a:gd name="connsiteY25" fmla="*/ 1404834 h 1603018"/>
              <a:gd name="connsiteX26" fmla="*/ 6907567 w 9662615"/>
              <a:gd name="connsiteY26" fmla="*/ 1419149 h 1603018"/>
              <a:gd name="connsiteX27" fmla="*/ 6748428 w 9662615"/>
              <a:gd name="connsiteY27" fmla="*/ 1420308 h 1603018"/>
              <a:gd name="connsiteX28" fmla="*/ 6654257 w 9662615"/>
              <a:gd name="connsiteY28" fmla="*/ 1424143 h 1603018"/>
              <a:gd name="connsiteX29" fmla="*/ 6620123 w 9662615"/>
              <a:gd name="connsiteY29" fmla="*/ 1430535 h 1603018"/>
              <a:gd name="connsiteX30" fmla="*/ 6571355 w 9662615"/>
              <a:gd name="connsiteY30" fmla="*/ 1436144 h 1603018"/>
              <a:gd name="connsiteX31" fmla="*/ 6486557 w 9662615"/>
              <a:gd name="connsiteY31" fmla="*/ 1449861 h 1603018"/>
              <a:gd name="connsiteX32" fmla="*/ 6370419 w 9662615"/>
              <a:gd name="connsiteY32" fmla="*/ 1461649 h 1603018"/>
              <a:gd name="connsiteX33" fmla="*/ 6278839 w 9662615"/>
              <a:gd name="connsiteY33" fmla="*/ 1449160 h 1603018"/>
              <a:gd name="connsiteX34" fmla="*/ 6272455 w 9662615"/>
              <a:gd name="connsiteY34" fmla="*/ 1453191 h 1603018"/>
              <a:gd name="connsiteX35" fmla="*/ 6212659 w 9662615"/>
              <a:gd name="connsiteY35" fmla="*/ 1454850 h 1603018"/>
              <a:gd name="connsiteX36" fmla="*/ 6069317 w 9662615"/>
              <a:gd name="connsiteY36" fmla="*/ 1445838 h 1603018"/>
              <a:gd name="connsiteX37" fmla="*/ 5878477 w 9662615"/>
              <a:gd name="connsiteY37" fmla="*/ 1439180 h 1603018"/>
              <a:gd name="connsiteX38" fmla="*/ 5838387 w 9662615"/>
              <a:gd name="connsiteY38" fmla="*/ 1444679 h 1603018"/>
              <a:gd name="connsiteX39" fmla="*/ 5771136 w 9662615"/>
              <a:gd name="connsiteY39" fmla="*/ 1453639 h 1603018"/>
              <a:gd name="connsiteX40" fmla="*/ 5724081 w 9662615"/>
              <a:gd name="connsiteY40" fmla="*/ 1470431 h 1603018"/>
              <a:gd name="connsiteX41" fmla="*/ 5666577 w 9662615"/>
              <a:gd name="connsiteY41" fmla="*/ 1473921 h 1603018"/>
              <a:gd name="connsiteX42" fmla="*/ 5649068 w 9662615"/>
              <a:gd name="connsiteY42" fmla="*/ 1461676 h 1603018"/>
              <a:gd name="connsiteX43" fmla="*/ 5588902 w 9662615"/>
              <a:gd name="connsiteY43" fmla="*/ 1469647 h 1603018"/>
              <a:gd name="connsiteX44" fmla="*/ 5498090 w 9662615"/>
              <a:gd name="connsiteY44" fmla="*/ 1483173 h 1603018"/>
              <a:gd name="connsiteX45" fmla="*/ 5444641 w 9662615"/>
              <a:gd name="connsiteY45" fmla="*/ 1487602 h 1603018"/>
              <a:gd name="connsiteX46" fmla="*/ 5299812 w 9662615"/>
              <a:gd name="connsiteY46" fmla="*/ 1503362 h 1603018"/>
              <a:gd name="connsiteX47" fmla="*/ 5245752 w 9662615"/>
              <a:gd name="connsiteY47" fmla="*/ 1520612 h 1603018"/>
              <a:gd name="connsiteX48" fmla="*/ 5177807 w 9662615"/>
              <a:gd name="connsiteY48" fmla="*/ 1526802 h 1603018"/>
              <a:gd name="connsiteX49" fmla="*/ 5113910 w 9662615"/>
              <a:gd name="connsiteY49" fmla="*/ 1533205 h 1603018"/>
              <a:gd name="connsiteX50" fmla="*/ 5059484 w 9662615"/>
              <a:gd name="connsiteY50" fmla="*/ 1546802 h 1603018"/>
              <a:gd name="connsiteX51" fmla="*/ 5038524 w 9662615"/>
              <a:gd name="connsiteY51" fmla="*/ 1545675 h 1603018"/>
              <a:gd name="connsiteX52" fmla="*/ 5026564 w 9662615"/>
              <a:gd name="connsiteY52" fmla="*/ 1545376 h 1603018"/>
              <a:gd name="connsiteX53" fmla="*/ 4969433 w 9662615"/>
              <a:gd name="connsiteY53" fmla="*/ 1550865 h 1603018"/>
              <a:gd name="connsiteX54" fmla="*/ 4871726 w 9662615"/>
              <a:gd name="connsiteY54" fmla="*/ 1570584 h 1603018"/>
              <a:gd name="connsiteX55" fmla="*/ 4843267 w 9662615"/>
              <a:gd name="connsiteY55" fmla="*/ 1561459 h 1603018"/>
              <a:gd name="connsiteX56" fmla="*/ 4821058 w 9662615"/>
              <a:gd name="connsiteY56" fmla="*/ 1553078 h 1603018"/>
              <a:gd name="connsiteX57" fmla="*/ 4791466 w 9662615"/>
              <a:gd name="connsiteY57" fmla="*/ 1561324 h 1603018"/>
              <a:gd name="connsiteX58" fmla="*/ 4784247 w 9662615"/>
              <a:gd name="connsiteY58" fmla="*/ 1562342 h 1603018"/>
              <a:gd name="connsiteX59" fmla="*/ 4739309 w 9662615"/>
              <a:gd name="connsiteY59" fmla="*/ 1553948 h 1603018"/>
              <a:gd name="connsiteX60" fmla="*/ 4697562 w 9662615"/>
              <a:gd name="connsiteY60" fmla="*/ 1551206 h 1603018"/>
              <a:gd name="connsiteX61" fmla="*/ 4650737 w 9662615"/>
              <a:gd name="connsiteY61" fmla="*/ 1537381 h 1603018"/>
              <a:gd name="connsiteX62" fmla="*/ 4583150 w 9662615"/>
              <a:gd name="connsiteY62" fmla="*/ 1529064 h 1603018"/>
              <a:gd name="connsiteX63" fmla="*/ 4521734 w 9662615"/>
              <a:gd name="connsiteY63" fmla="*/ 1529359 h 1603018"/>
              <a:gd name="connsiteX64" fmla="*/ 4382398 w 9662615"/>
              <a:gd name="connsiteY64" fmla="*/ 1534108 h 1603018"/>
              <a:gd name="connsiteX65" fmla="*/ 4221826 w 9662615"/>
              <a:gd name="connsiteY65" fmla="*/ 1500972 h 1603018"/>
              <a:gd name="connsiteX66" fmla="*/ 4096601 w 9662615"/>
              <a:gd name="connsiteY66" fmla="*/ 1521563 h 1603018"/>
              <a:gd name="connsiteX67" fmla="*/ 4002441 w 9662615"/>
              <a:gd name="connsiteY67" fmla="*/ 1528912 h 1603018"/>
              <a:gd name="connsiteX68" fmla="*/ 3833906 w 9662615"/>
              <a:gd name="connsiteY68" fmla="*/ 1516637 h 1603018"/>
              <a:gd name="connsiteX69" fmla="*/ 3763845 w 9662615"/>
              <a:gd name="connsiteY69" fmla="*/ 1501782 h 1603018"/>
              <a:gd name="connsiteX70" fmla="*/ 3673583 w 9662615"/>
              <a:gd name="connsiteY70" fmla="*/ 1501471 h 1603018"/>
              <a:gd name="connsiteX71" fmla="*/ 3640771 w 9662615"/>
              <a:gd name="connsiteY71" fmla="*/ 1531025 h 1603018"/>
              <a:gd name="connsiteX72" fmla="*/ 3576170 w 9662615"/>
              <a:gd name="connsiteY72" fmla="*/ 1516288 h 1603018"/>
              <a:gd name="connsiteX73" fmla="*/ 3540258 w 9662615"/>
              <a:gd name="connsiteY73" fmla="*/ 1516976 h 1603018"/>
              <a:gd name="connsiteX74" fmla="*/ 3522853 w 9662615"/>
              <a:gd name="connsiteY74" fmla="*/ 1538044 h 1603018"/>
              <a:gd name="connsiteX75" fmla="*/ 3480929 w 9662615"/>
              <a:gd name="connsiteY75" fmla="*/ 1526739 h 1603018"/>
              <a:gd name="connsiteX76" fmla="*/ 3430805 w 9662615"/>
              <a:gd name="connsiteY76" fmla="*/ 1542521 h 1603018"/>
              <a:gd name="connsiteX77" fmla="*/ 3292707 w 9662615"/>
              <a:gd name="connsiteY77" fmla="*/ 1520490 h 1603018"/>
              <a:gd name="connsiteX78" fmla="*/ 3187872 w 9662615"/>
              <a:gd name="connsiteY78" fmla="*/ 1519991 h 1603018"/>
              <a:gd name="connsiteX79" fmla="*/ 3148026 w 9662615"/>
              <a:gd name="connsiteY79" fmla="*/ 1524777 h 1603018"/>
              <a:gd name="connsiteX80" fmla="*/ 3092394 w 9662615"/>
              <a:gd name="connsiteY80" fmla="*/ 1528115 h 1603018"/>
              <a:gd name="connsiteX81" fmla="*/ 2994200 w 9662615"/>
              <a:gd name="connsiteY81" fmla="*/ 1537857 h 1603018"/>
              <a:gd name="connsiteX82" fmla="*/ 2862301 w 9662615"/>
              <a:gd name="connsiteY82" fmla="*/ 1544250 h 1603018"/>
              <a:gd name="connsiteX83" fmla="*/ 2766335 w 9662615"/>
              <a:gd name="connsiteY83" fmla="*/ 1527662 h 1603018"/>
              <a:gd name="connsiteX84" fmla="*/ 2757836 w 9662615"/>
              <a:gd name="connsiteY84" fmla="*/ 1531371 h 1603018"/>
              <a:gd name="connsiteX85" fmla="*/ 2691555 w 9662615"/>
              <a:gd name="connsiteY85" fmla="*/ 1530283 h 1603018"/>
              <a:gd name="connsiteX86" fmla="*/ 2539383 w 9662615"/>
              <a:gd name="connsiteY86" fmla="*/ 1504835 h 1603018"/>
              <a:gd name="connsiteX87" fmla="*/ 2378036 w 9662615"/>
              <a:gd name="connsiteY87" fmla="*/ 1520645 h 1603018"/>
              <a:gd name="connsiteX88" fmla="*/ 2320049 w 9662615"/>
              <a:gd name="connsiteY88" fmla="*/ 1511019 h 1603018"/>
              <a:gd name="connsiteX89" fmla="*/ 2238909 w 9662615"/>
              <a:gd name="connsiteY89" fmla="*/ 1508888 h 1603018"/>
              <a:gd name="connsiteX90" fmla="*/ 2181031 w 9662615"/>
              <a:gd name="connsiteY90" fmla="*/ 1531361 h 1603018"/>
              <a:gd name="connsiteX91" fmla="*/ 2112613 w 9662615"/>
              <a:gd name="connsiteY91" fmla="*/ 1524245 h 1603018"/>
              <a:gd name="connsiteX92" fmla="*/ 2070075 w 9662615"/>
              <a:gd name="connsiteY92" fmla="*/ 1511285 h 1603018"/>
              <a:gd name="connsiteX93" fmla="*/ 2001057 w 9662615"/>
              <a:gd name="connsiteY93" fmla="*/ 1516449 h 1603018"/>
              <a:gd name="connsiteX94" fmla="*/ 1896330 w 9662615"/>
              <a:gd name="connsiteY94" fmla="*/ 1525725 h 1603018"/>
              <a:gd name="connsiteX95" fmla="*/ 1835994 w 9662615"/>
              <a:gd name="connsiteY95" fmla="*/ 1527678 h 1603018"/>
              <a:gd name="connsiteX96" fmla="*/ 1671119 w 9662615"/>
              <a:gd name="connsiteY96" fmla="*/ 1536701 h 1603018"/>
              <a:gd name="connsiteX97" fmla="*/ 1565556 w 9662615"/>
              <a:gd name="connsiteY97" fmla="*/ 1556503 h 1603018"/>
              <a:gd name="connsiteX98" fmla="*/ 1407755 w 9662615"/>
              <a:gd name="connsiteY98" fmla="*/ 1571444 h 1603018"/>
              <a:gd name="connsiteX99" fmla="*/ 1291872 w 9662615"/>
              <a:gd name="connsiteY99" fmla="*/ 1579471 h 1603018"/>
              <a:gd name="connsiteX100" fmla="*/ 1245251 w 9662615"/>
              <a:gd name="connsiteY100" fmla="*/ 1603018 h 1603018"/>
              <a:gd name="connsiteX101" fmla="*/ 1181938 w 9662615"/>
              <a:gd name="connsiteY101" fmla="*/ 1592789 h 1603018"/>
              <a:gd name="connsiteX102" fmla="*/ 1091432 w 9662615"/>
              <a:gd name="connsiteY102" fmla="*/ 1571003 h 1603018"/>
              <a:gd name="connsiteX103" fmla="*/ 940355 w 9662615"/>
              <a:gd name="connsiteY103" fmla="*/ 1560638 h 1603018"/>
              <a:gd name="connsiteX104" fmla="*/ 868264 w 9662615"/>
              <a:gd name="connsiteY104" fmla="*/ 1566392 h 1603018"/>
              <a:gd name="connsiteX105" fmla="*/ 792765 w 9662615"/>
              <a:gd name="connsiteY105" fmla="*/ 1563102 h 1603018"/>
              <a:gd name="connsiteX106" fmla="*/ 653153 w 9662615"/>
              <a:gd name="connsiteY106" fmla="*/ 1563516 h 1603018"/>
              <a:gd name="connsiteX107" fmla="*/ 541933 w 9662615"/>
              <a:gd name="connsiteY107" fmla="*/ 1561051 h 1603018"/>
              <a:gd name="connsiteX108" fmla="*/ 472797 w 9662615"/>
              <a:gd name="connsiteY108" fmla="*/ 1568904 h 1603018"/>
              <a:gd name="connsiteX109" fmla="*/ 396059 w 9662615"/>
              <a:gd name="connsiteY109" fmla="*/ 1560970 h 1603018"/>
              <a:gd name="connsiteX110" fmla="*/ 336819 w 9662615"/>
              <a:gd name="connsiteY110" fmla="*/ 1560892 h 1603018"/>
              <a:gd name="connsiteX111" fmla="*/ 267163 w 9662615"/>
              <a:gd name="connsiteY111" fmla="*/ 1531913 h 1603018"/>
              <a:gd name="connsiteX112" fmla="*/ 196644 w 9662615"/>
              <a:gd name="connsiteY112" fmla="*/ 1524565 h 1603018"/>
              <a:gd name="connsiteX113" fmla="*/ 86819 w 9662615"/>
              <a:gd name="connsiteY113" fmla="*/ 1519517 h 1603018"/>
              <a:gd name="connsiteX114" fmla="*/ 53369 w 9662615"/>
              <a:gd name="connsiteY114" fmla="*/ 1516853 h 1603018"/>
              <a:gd name="connsiteX115" fmla="*/ 2359 w 9662615"/>
              <a:gd name="connsiteY115" fmla="*/ 1515247 h 1603018"/>
              <a:gd name="connsiteX116" fmla="*/ 0 w 9662615"/>
              <a:gd name="connsiteY116" fmla="*/ 1514932 h 1603018"/>
              <a:gd name="connsiteX117" fmla="*/ 0 w 9662615"/>
              <a:gd name="connsiteY117" fmla="*/ 0 h 1603018"/>
              <a:gd name="connsiteX0" fmla="*/ 0 w 9662615"/>
              <a:gd name="connsiteY0" fmla="*/ 0 h 1603018"/>
              <a:gd name="connsiteX1" fmla="*/ 9662615 w 9662615"/>
              <a:gd name="connsiteY1" fmla="*/ 0 h 1603018"/>
              <a:gd name="connsiteX2" fmla="*/ 9662615 w 9662615"/>
              <a:gd name="connsiteY2" fmla="*/ 1280346 h 1603018"/>
              <a:gd name="connsiteX3" fmla="*/ 9551077 w 9662615"/>
              <a:gd name="connsiteY3" fmla="*/ 1292033 h 1603018"/>
              <a:gd name="connsiteX4" fmla="*/ 9469546 w 9662615"/>
              <a:gd name="connsiteY4" fmla="*/ 1289837 h 1603018"/>
              <a:gd name="connsiteX5" fmla="*/ 9326260 w 9662615"/>
              <a:gd name="connsiteY5" fmla="*/ 1277155 h 1603018"/>
              <a:gd name="connsiteX6" fmla="*/ 9144767 w 9662615"/>
              <a:gd name="connsiteY6" fmla="*/ 1264120 h 1603018"/>
              <a:gd name="connsiteX7" fmla="*/ 8976400 w 9662615"/>
              <a:gd name="connsiteY7" fmla="*/ 1326661 h 1603018"/>
              <a:gd name="connsiteX8" fmla="*/ 8828711 w 9662615"/>
              <a:gd name="connsiteY8" fmla="*/ 1346394 h 1603018"/>
              <a:gd name="connsiteX9" fmla="*/ 8695953 w 9662615"/>
              <a:gd name="connsiteY9" fmla="*/ 1346784 h 1603018"/>
              <a:gd name="connsiteX10" fmla="*/ 8652191 w 9662615"/>
              <a:gd name="connsiteY10" fmla="*/ 1345903 h 1603018"/>
              <a:gd name="connsiteX11" fmla="*/ 8591582 w 9662615"/>
              <a:gd name="connsiteY11" fmla="*/ 1341666 h 1603018"/>
              <a:gd name="connsiteX12" fmla="*/ 8537336 w 9662615"/>
              <a:gd name="connsiteY12" fmla="*/ 1341684 h 1603018"/>
              <a:gd name="connsiteX13" fmla="*/ 8416849 w 9662615"/>
              <a:gd name="connsiteY13" fmla="*/ 1367085 h 1603018"/>
              <a:gd name="connsiteX14" fmla="*/ 8278355 w 9662615"/>
              <a:gd name="connsiteY14" fmla="*/ 1386569 h 1603018"/>
              <a:gd name="connsiteX15" fmla="*/ 8197961 w 9662615"/>
              <a:gd name="connsiteY15" fmla="*/ 1392804 h 1603018"/>
              <a:gd name="connsiteX16" fmla="*/ 8171196 w 9662615"/>
              <a:gd name="connsiteY16" fmla="*/ 1397216 h 1603018"/>
              <a:gd name="connsiteX17" fmla="*/ 8087910 w 9662615"/>
              <a:gd name="connsiteY17" fmla="*/ 1386449 h 1603018"/>
              <a:gd name="connsiteX18" fmla="*/ 7974579 w 9662615"/>
              <a:gd name="connsiteY18" fmla="*/ 1383439 h 1603018"/>
              <a:gd name="connsiteX19" fmla="*/ 7768351 w 9662615"/>
              <a:gd name="connsiteY19" fmla="*/ 1395051 h 1603018"/>
              <a:gd name="connsiteX20" fmla="*/ 7635985 w 9662615"/>
              <a:gd name="connsiteY20" fmla="*/ 1386363 h 1603018"/>
              <a:gd name="connsiteX21" fmla="*/ 7466069 w 9662615"/>
              <a:gd name="connsiteY21" fmla="*/ 1377654 h 1603018"/>
              <a:gd name="connsiteX22" fmla="*/ 7355642 w 9662615"/>
              <a:gd name="connsiteY22" fmla="*/ 1407761 h 1603018"/>
              <a:gd name="connsiteX23" fmla="*/ 7215220 w 9662615"/>
              <a:gd name="connsiteY23" fmla="*/ 1397856 h 1603018"/>
              <a:gd name="connsiteX24" fmla="*/ 7082147 w 9662615"/>
              <a:gd name="connsiteY24" fmla="*/ 1406113 h 1603018"/>
              <a:gd name="connsiteX25" fmla="*/ 6987129 w 9662615"/>
              <a:gd name="connsiteY25" fmla="*/ 1404834 h 1603018"/>
              <a:gd name="connsiteX26" fmla="*/ 6907567 w 9662615"/>
              <a:gd name="connsiteY26" fmla="*/ 1419149 h 1603018"/>
              <a:gd name="connsiteX27" fmla="*/ 6748428 w 9662615"/>
              <a:gd name="connsiteY27" fmla="*/ 1420308 h 1603018"/>
              <a:gd name="connsiteX28" fmla="*/ 6654257 w 9662615"/>
              <a:gd name="connsiteY28" fmla="*/ 1424143 h 1603018"/>
              <a:gd name="connsiteX29" fmla="*/ 6620123 w 9662615"/>
              <a:gd name="connsiteY29" fmla="*/ 1430535 h 1603018"/>
              <a:gd name="connsiteX30" fmla="*/ 6571355 w 9662615"/>
              <a:gd name="connsiteY30" fmla="*/ 1436144 h 1603018"/>
              <a:gd name="connsiteX31" fmla="*/ 6486557 w 9662615"/>
              <a:gd name="connsiteY31" fmla="*/ 1449861 h 1603018"/>
              <a:gd name="connsiteX32" fmla="*/ 6370419 w 9662615"/>
              <a:gd name="connsiteY32" fmla="*/ 1461649 h 1603018"/>
              <a:gd name="connsiteX33" fmla="*/ 6278839 w 9662615"/>
              <a:gd name="connsiteY33" fmla="*/ 1449160 h 1603018"/>
              <a:gd name="connsiteX34" fmla="*/ 6272455 w 9662615"/>
              <a:gd name="connsiteY34" fmla="*/ 1453191 h 1603018"/>
              <a:gd name="connsiteX35" fmla="*/ 6212659 w 9662615"/>
              <a:gd name="connsiteY35" fmla="*/ 1454850 h 1603018"/>
              <a:gd name="connsiteX36" fmla="*/ 6069317 w 9662615"/>
              <a:gd name="connsiteY36" fmla="*/ 1445838 h 1603018"/>
              <a:gd name="connsiteX37" fmla="*/ 5878477 w 9662615"/>
              <a:gd name="connsiteY37" fmla="*/ 1439180 h 1603018"/>
              <a:gd name="connsiteX38" fmla="*/ 5838387 w 9662615"/>
              <a:gd name="connsiteY38" fmla="*/ 1444679 h 1603018"/>
              <a:gd name="connsiteX39" fmla="*/ 5771136 w 9662615"/>
              <a:gd name="connsiteY39" fmla="*/ 1453639 h 1603018"/>
              <a:gd name="connsiteX40" fmla="*/ 5724081 w 9662615"/>
              <a:gd name="connsiteY40" fmla="*/ 1470431 h 1603018"/>
              <a:gd name="connsiteX41" fmla="*/ 5666577 w 9662615"/>
              <a:gd name="connsiteY41" fmla="*/ 1473921 h 1603018"/>
              <a:gd name="connsiteX42" fmla="*/ 5649068 w 9662615"/>
              <a:gd name="connsiteY42" fmla="*/ 1461676 h 1603018"/>
              <a:gd name="connsiteX43" fmla="*/ 5588902 w 9662615"/>
              <a:gd name="connsiteY43" fmla="*/ 1469647 h 1603018"/>
              <a:gd name="connsiteX44" fmla="*/ 5498090 w 9662615"/>
              <a:gd name="connsiteY44" fmla="*/ 1483173 h 1603018"/>
              <a:gd name="connsiteX45" fmla="*/ 5444641 w 9662615"/>
              <a:gd name="connsiteY45" fmla="*/ 1487602 h 1603018"/>
              <a:gd name="connsiteX46" fmla="*/ 5299812 w 9662615"/>
              <a:gd name="connsiteY46" fmla="*/ 1503362 h 1603018"/>
              <a:gd name="connsiteX47" fmla="*/ 5245752 w 9662615"/>
              <a:gd name="connsiteY47" fmla="*/ 1520612 h 1603018"/>
              <a:gd name="connsiteX48" fmla="*/ 5177807 w 9662615"/>
              <a:gd name="connsiteY48" fmla="*/ 1526802 h 1603018"/>
              <a:gd name="connsiteX49" fmla="*/ 5113910 w 9662615"/>
              <a:gd name="connsiteY49" fmla="*/ 1533205 h 1603018"/>
              <a:gd name="connsiteX50" fmla="*/ 5059484 w 9662615"/>
              <a:gd name="connsiteY50" fmla="*/ 1546802 h 1603018"/>
              <a:gd name="connsiteX51" fmla="*/ 5038524 w 9662615"/>
              <a:gd name="connsiteY51" fmla="*/ 1545675 h 1603018"/>
              <a:gd name="connsiteX52" fmla="*/ 5026564 w 9662615"/>
              <a:gd name="connsiteY52" fmla="*/ 1545376 h 1603018"/>
              <a:gd name="connsiteX53" fmla="*/ 4969433 w 9662615"/>
              <a:gd name="connsiteY53" fmla="*/ 1550865 h 1603018"/>
              <a:gd name="connsiteX54" fmla="*/ 4871726 w 9662615"/>
              <a:gd name="connsiteY54" fmla="*/ 1570584 h 1603018"/>
              <a:gd name="connsiteX55" fmla="*/ 4843267 w 9662615"/>
              <a:gd name="connsiteY55" fmla="*/ 1561459 h 1603018"/>
              <a:gd name="connsiteX56" fmla="*/ 4821058 w 9662615"/>
              <a:gd name="connsiteY56" fmla="*/ 1553078 h 1603018"/>
              <a:gd name="connsiteX57" fmla="*/ 4791466 w 9662615"/>
              <a:gd name="connsiteY57" fmla="*/ 1561324 h 1603018"/>
              <a:gd name="connsiteX58" fmla="*/ 4784247 w 9662615"/>
              <a:gd name="connsiteY58" fmla="*/ 1562342 h 1603018"/>
              <a:gd name="connsiteX59" fmla="*/ 4739309 w 9662615"/>
              <a:gd name="connsiteY59" fmla="*/ 1553948 h 1603018"/>
              <a:gd name="connsiteX60" fmla="*/ 4697562 w 9662615"/>
              <a:gd name="connsiteY60" fmla="*/ 1551206 h 1603018"/>
              <a:gd name="connsiteX61" fmla="*/ 4650737 w 9662615"/>
              <a:gd name="connsiteY61" fmla="*/ 1537381 h 1603018"/>
              <a:gd name="connsiteX62" fmla="*/ 4583150 w 9662615"/>
              <a:gd name="connsiteY62" fmla="*/ 1529064 h 1603018"/>
              <a:gd name="connsiteX63" fmla="*/ 4521734 w 9662615"/>
              <a:gd name="connsiteY63" fmla="*/ 1529359 h 1603018"/>
              <a:gd name="connsiteX64" fmla="*/ 4382398 w 9662615"/>
              <a:gd name="connsiteY64" fmla="*/ 1534108 h 1603018"/>
              <a:gd name="connsiteX65" fmla="*/ 4221826 w 9662615"/>
              <a:gd name="connsiteY65" fmla="*/ 1500972 h 1603018"/>
              <a:gd name="connsiteX66" fmla="*/ 4096601 w 9662615"/>
              <a:gd name="connsiteY66" fmla="*/ 1521563 h 1603018"/>
              <a:gd name="connsiteX67" fmla="*/ 4002441 w 9662615"/>
              <a:gd name="connsiteY67" fmla="*/ 1528912 h 1603018"/>
              <a:gd name="connsiteX68" fmla="*/ 3833906 w 9662615"/>
              <a:gd name="connsiteY68" fmla="*/ 1516637 h 1603018"/>
              <a:gd name="connsiteX69" fmla="*/ 3763845 w 9662615"/>
              <a:gd name="connsiteY69" fmla="*/ 1501782 h 1603018"/>
              <a:gd name="connsiteX70" fmla="*/ 3673583 w 9662615"/>
              <a:gd name="connsiteY70" fmla="*/ 1501471 h 1603018"/>
              <a:gd name="connsiteX71" fmla="*/ 3640771 w 9662615"/>
              <a:gd name="connsiteY71" fmla="*/ 1531025 h 1603018"/>
              <a:gd name="connsiteX72" fmla="*/ 3576170 w 9662615"/>
              <a:gd name="connsiteY72" fmla="*/ 1516288 h 1603018"/>
              <a:gd name="connsiteX73" fmla="*/ 3540258 w 9662615"/>
              <a:gd name="connsiteY73" fmla="*/ 1516976 h 1603018"/>
              <a:gd name="connsiteX74" fmla="*/ 3522853 w 9662615"/>
              <a:gd name="connsiteY74" fmla="*/ 1538044 h 1603018"/>
              <a:gd name="connsiteX75" fmla="*/ 3480929 w 9662615"/>
              <a:gd name="connsiteY75" fmla="*/ 1526739 h 1603018"/>
              <a:gd name="connsiteX76" fmla="*/ 3430805 w 9662615"/>
              <a:gd name="connsiteY76" fmla="*/ 1542521 h 1603018"/>
              <a:gd name="connsiteX77" fmla="*/ 3292707 w 9662615"/>
              <a:gd name="connsiteY77" fmla="*/ 1520490 h 1603018"/>
              <a:gd name="connsiteX78" fmla="*/ 3187872 w 9662615"/>
              <a:gd name="connsiteY78" fmla="*/ 1519991 h 1603018"/>
              <a:gd name="connsiteX79" fmla="*/ 3148026 w 9662615"/>
              <a:gd name="connsiteY79" fmla="*/ 1524777 h 1603018"/>
              <a:gd name="connsiteX80" fmla="*/ 3092394 w 9662615"/>
              <a:gd name="connsiteY80" fmla="*/ 1528115 h 1603018"/>
              <a:gd name="connsiteX81" fmla="*/ 2994200 w 9662615"/>
              <a:gd name="connsiteY81" fmla="*/ 1537857 h 1603018"/>
              <a:gd name="connsiteX82" fmla="*/ 2862301 w 9662615"/>
              <a:gd name="connsiteY82" fmla="*/ 1544250 h 1603018"/>
              <a:gd name="connsiteX83" fmla="*/ 2766335 w 9662615"/>
              <a:gd name="connsiteY83" fmla="*/ 1527662 h 1603018"/>
              <a:gd name="connsiteX84" fmla="*/ 2757836 w 9662615"/>
              <a:gd name="connsiteY84" fmla="*/ 1531371 h 1603018"/>
              <a:gd name="connsiteX85" fmla="*/ 2691555 w 9662615"/>
              <a:gd name="connsiteY85" fmla="*/ 1530283 h 1603018"/>
              <a:gd name="connsiteX86" fmla="*/ 2539383 w 9662615"/>
              <a:gd name="connsiteY86" fmla="*/ 1504835 h 1603018"/>
              <a:gd name="connsiteX87" fmla="*/ 2378036 w 9662615"/>
              <a:gd name="connsiteY87" fmla="*/ 1520645 h 1603018"/>
              <a:gd name="connsiteX88" fmla="*/ 2320049 w 9662615"/>
              <a:gd name="connsiteY88" fmla="*/ 1511019 h 1603018"/>
              <a:gd name="connsiteX89" fmla="*/ 2238909 w 9662615"/>
              <a:gd name="connsiteY89" fmla="*/ 1508888 h 1603018"/>
              <a:gd name="connsiteX90" fmla="*/ 2181031 w 9662615"/>
              <a:gd name="connsiteY90" fmla="*/ 1531361 h 1603018"/>
              <a:gd name="connsiteX91" fmla="*/ 2112613 w 9662615"/>
              <a:gd name="connsiteY91" fmla="*/ 1524245 h 1603018"/>
              <a:gd name="connsiteX92" fmla="*/ 2046221 w 9662615"/>
              <a:gd name="connsiteY92" fmla="*/ 1523212 h 1603018"/>
              <a:gd name="connsiteX93" fmla="*/ 2001057 w 9662615"/>
              <a:gd name="connsiteY93" fmla="*/ 1516449 h 1603018"/>
              <a:gd name="connsiteX94" fmla="*/ 1896330 w 9662615"/>
              <a:gd name="connsiteY94" fmla="*/ 1525725 h 1603018"/>
              <a:gd name="connsiteX95" fmla="*/ 1835994 w 9662615"/>
              <a:gd name="connsiteY95" fmla="*/ 1527678 h 1603018"/>
              <a:gd name="connsiteX96" fmla="*/ 1671119 w 9662615"/>
              <a:gd name="connsiteY96" fmla="*/ 1536701 h 1603018"/>
              <a:gd name="connsiteX97" fmla="*/ 1565556 w 9662615"/>
              <a:gd name="connsiteY97" fmla="*/ 1556503 h 1603018"/>
              <a:gd name="connsiteX98" fmla="*/ 1407755 w 9662615"/>
              <a:gd name="connsiteY98" fmla="*/ 1571444 h 1603018"/>
              <a:gd name="connsiteX99" fmla="*/ 1291872 w 9662615"/>
              <a:gd name="connsiteY99" fmla="*/ 1579471 h 1603018"/>
              <a:gd name="connsiteX100" fmla="*/ 1245251 w 9662615"/>
              <a:gd name="connsiteY100" fmla="*/ 1603018 h 1603018"/>
              <a:gd name="connsiteX101" fmla="*/ 1181938 w 9662615"/>
              <a:gd name="connsiteY101" fmla="*/ 1592789 h 1603018"/>
              <a:gd name="connsiteX102" fmla="*/ 1091432 w 9662615"/>
              <a:gd name="connsiteY102" fmla="*/ 1571003 h 1603018"/>
              <a:gd name="connsiteX103" fmla="*/ 940355 w 9662615"/>
              <a:gd name="connsiteY103" fmla="*/ 1560638 h 1603018"/>
              <a:gd name="connsiteX104" fmla="*/ 868264 w 9662615"/>
              <a:gd name="connsiteY104" fmla="*/ 1566392 h 1603018"/>
              <a:gd name="connsiteX105" fmla="*/ 792765 w 9662615"/>
              <a:gd name="connsiteY105" fmla="*/ 1563102 h 1603018"/>
              <a:gd name="connsiteX106" fmla="*/ 653153 w 9662615"/>
              <a:gd name="connsiteY106" fmla="*/ 1563516 h 1603018"/>
              <a:gd name="connsiteX107" fmla="*/ 541933 w 9662615"/>
              <a:gd name="connsiteY107" fmla="*/ 1561051 h 1603018"/>
              <a:gd name="connsiteX108" fmla="*/ 472797 w 9662615"/>
              <a:gd name="connsiteY108" fmla="*/ 1568904 h 1603018"/>
              <a:gd name="connsiteX109" fmla="*/ 396059 w 9662615"/>
              <a:gd name="connsiteY109" fmla="*/ 1560970 h 1603018"/>
              <a:gd name="connsiteX110" fmla="*/ 336819 w 9662615"/>
              <a:gd name="connsiteY110" fmla="*/ 1560892 h 1603018"/>
              <a:gd name="connsiteX111" fmla="*/ 267163 w 9662615"/>
              <a:gd name="connsiteY111" fmla="*/ 1531913 h 1603018"/>
              <a:gd name="connsiteX112" fmla="*/ 196644 w 9662615"/>
              <a:gd name="connsiteY112" fmla="*/ 1524565 h 1603018"/>
              <a:gd name="connsiteX113" fmla="*/ 86819 w 9662615"/>
              <a:gd name="connsiteY113" fmla="*/ 1519517 h 1603018"/>
              <a:gd name="connsiteX114" fmla="*/ 53369 w 9662615"/>
              <a:gd name="connsiteY114" fmla="*/ 1516853 h 1603018"/>
              <a:gd name="connsiteX115" fmla="*/ 2359 w 9662615"/>
              <a:gd name="connsiteY115" fmla="*/ 1515247 h 1603018"/>
              <a:gd name="connsiteX116" fmla="*/ 0 w 9662615"/>
              <a:gd name="connsiteY116" fmla="*/ 1514932 h 1603018"/>
              <a:gd name="connsiteX117" fmla="*/ 0 w 9662615"/>
              <a:gd name="connsiteY117" fmla="*/ 0 h 1603018"/>
              <a:gd name="connsiteX0" fmla="*/ 0 w 9662615"/>
              <a:gd name="connsiteY0" fmla="*/ 0 h 1603018"/>
              <a:gd name="connsiteX1" fmla="*/ 9662615 w 9662615"/>
              <a:gd name="connsiteY1" fmla="*/ 0 h 1603018"/>
              <a:gd name="connsiteX2" fmla="*/ 9662615 w 9662615"/>
              <a:gd name="connsiteY2" fmla="*/ 1280346 h 1603018"/>
              <a:gd name="connsiteX3" fmla="*/ 9551077 w 9662615"/>
              <a:gd name="connsiteY3" fmla="*/ 1292033 h 1603018"/>
              <a:gd name="connsiteX4" fmla="*/ 9469546 w 9662615"/>
              <a:gd name="connsiteY4" fmla="*/ 1289837 h 1603018"/>
              <a:gd name="connsiteX5" fmla="*/ 9326260 w 9662615"/>
              <a:gd name="connsiteY5" fmla="*/ 1277155 h 1603018"/>
              <a:gd name="connsiteX6" fmla="*/ 9144767 w 9662615"/>
              <a:gd name="connsiteY6" fmla="*/ 1264120 h 1603018"/>
              <a:gd name="connsiteX7" fmla="*/ 8976400 w 9662615"/>
              <a:gd name="connsiteY7" fmla="*/ 1326661 h 1603018"/>
              <a:gd name="connsiteX8" fmla="*/ 8828711 w 9662615"/>
              <a:gd name="connsiteY8" fmla="*/ 1346394 h 1603018"/>
              <a:gd name="connsiteX9" fmla="*/ 8695953 w 9662615"/>
              <a:gd name="connsiteY9" fmla="*/ 1346784 h 1603018"/>
              <a:gd name="connsiteX10" fmla="*/ 8652191 w 9662615"/>
              <a:gd name="connsiteY10" fmla="*/ 1345903 h 1603018"/>
              <a:gd name="connsiteX11" fmla="*/ 8591582 w 9662615"/>
              <a:gd name="connsiteY11" fmla="*/ 1341666 h 1603018"/>
              <a:gd name="connsiteX12" fmla="*/ 8537336 w 9662615"/>
              <a:gd name="connsiteY12" fmla="*/ 1341684 h 1603018"/>
              <a:gd name="connsiteX13" fmla="*/ 8416849 w 9662615"/>
              <a:gd name="connsiteY13" fmla="*/ 1367085 h 1603018"/>
              <a:gd name="connsiteX14" fmla="*/ 8278355 w 9662615"/>
              <a:gd name="connsiteY14" fmla="*/ 1386569 h 1603018"/>
              <a:gd name="connsiteX15" fmla="*/ 8197961 w 9662615"/>
              <a:gd name="connsiteY15" fmla="*/ 1392804 h 1603018"/>
              <a:gd name="connsiteX16" fmla="*/ 8171196 w 9662615"/>
              <a:gd name="connsiteY16" fmla="*/ 1397216 h 1603018"/>
              <a:gd name="connsiteX17" fmla="*/ 8087910 w 9662615"/>
              <a:gd name="connsiteY17" fmla="*/ 1386449 h 1603018"/>
              <a:gd name="connsiteX18" fmla="*/ 7974579 w 9662615"/>
              <a:gd name="connsiteY18" fmla="*/ 1383439 h 1603018"/>
              <a:gd name="connsiteX19" fmla="*/ 7768351 w 9662615"/>
              <a:gd name="connsiteY19" fmla="*/ 1395051 h 1603018"/>
              <a:gd name="connsiteX20" fmla="*/ 7635985 w 9662615"/>
              <a:gd name="connsiteY20" fmla="*/ 1386363 h 1603018"/>
              <a:gd name="connsiteX21" fmla="*/ 7466069 w 9662615"/>
              <a:gd name="connsiteY21" fmla="*/ 1377654 h 1603018"/>
              <a:gd name="connsiteX22" fmla="*/ 7355642 w 9662615"/>
              <a:gd name="connsiteY22" fmla="*/ 1407761 h 1603018"/>
              <a:gd name="connsiteX23" fmla="*/ 7215220 w 9662615"/>
              <a:gd name="connsiteY23" fmla="*/ 1397856 h 1603018"/>
              <a:gd name="connsiteX24" fmla="*/ 7082147 w 9662615"/>
              <a:gd name="connsiteY24" fmla="*/ 1406113 h 1603018"/>
              <a:gd name="connsiteX25" fmla="*/ 6987129 w 9662615"/>
              <a:gd name="connsiteY25" fmla="*/ 1404834 h 1603018"/>
              <a:gd name="connsiteX26" fmla="*/ 6907567 w 9662615"/>
              <a:gd name="connsiteY26" fmla="*/ 1419149 h 1603018"/>
              <a:gd name="connsiteX27" fmla="*/ 6748428 w 9662615"/>
              <a:gd name="connsiteY27" fmla="*/ 1420308 h 1603018"/>
              <a:gd name="connsiteX28" fmla="*/ 6654257 w 9662615"/>
              <a:gd name="connsiteY28" fmla="*/ 1424143 h 1603018"/>
              <a:gd name="connsiteX29" fmla="*/ 6620123 w 9662615"/>
              <a:gd name="connsiteY29" fmla="*/ 1430535 h 1603018"/>
              <a:gd name="connsiteX30" fmla="*/ 6571355 w 9662615"/>
              <a:gd name="connsiteY30" fmla="*/ 1436144 h 1603018"/>
              <a:gd name="connsiteX31" fmla="*/ 6486557 w 9662615"/>
              <a:gd name="connsiteY31" fmla="*/ 1449861 h 1603018"/>
              <a:gd name="connsiteX32" fmla="*/ 6370419 w 9662615"/>
              <a:gd name="connsiteY32" fmla="*/ 1461649 h 1603018"/>
              <a:gd name="connsiteX33" fmla="*/ 6278839 w 9662615"/>
              <a:gd name="connsiteY33" fmla="*/ 1449160 h 1603018"/>
              <a:gd name="connsiteX34" fmla="*/ 6272455 w 9662615"/>
              <a:gd name="connsiteY34" fmla="*/ 1453191 h 1603018"/>
              <a:gd name="connsiteX35" fmla="*/ 6212659 w 9662615"/>
              <a:gd name="connsiteY35" fmla="*/ 1454850 h 1603018"/>
              <a:gd name="connsiteX36" fmla="*/ 6069317 w 9662615"/>
              <a:gd name="connsiteY36" fmla="*/ 1445838 h 1603018"/>
              <a:gd name="connsiteX37" fmla="*/ 5878477 w 9662615"/>
              <a:gd name="connsiteY37" fmla="*/ 1439180 h 1603018"/>
              <a:gd name="connsiteX38" fmla="*/ 5838387 w 9662615"/>
              <a:gd name="connsiteY38" fmla="*/ 1444679 h 1603018"/>
              <a:gd name="connsiteX39" fmla="*/ 5771136 w 9662615"/>
              <a:gd name="connsiteY39" fmla="*/ 1453639 h 1603018"/>
              <a:gd name="connsiteX40" fmla="*/ 5724081 w 9662615"/>
              <a:gd name="connsiteY40" fmla="*/ 1470431 h 1603018"/>
              <a:gd name="connsiteX41" fmla="*/ 5666577 w 9662615"/>
              <a:gd name="connsiteY41" fmla="*/ 1473921 h 1603018"/>
              <a:gd name="connsiteX42" fmla="*/ 5649068 w 9662615"/>
              <a:gd name="connsiteY42" fmla="*/ 1461676 h 1603018"/>
              <a:gd name="connsiteX43" fmla="*/ 5588902 w 9662615"/>
              <a:gd name="connsiteY43" fmla="*/ 1469647 h 1603018"/>
              <a:gd name="connsiteX44" fmla="*/ 5498090 w 9662615"/>
              <a:gd name="connsiteY44" fmla="*/ 1483173 h 1603018"/>
              <a:gd name="connsiteX45" fmla="*/ 5444641 w 9662615"/>
              <a:gd name="connsiteY45" fmla="*/ 1487602 h 1603018"/>
              <a:gd name="connsiteX46" fmla="*/ 5299812 w 9662615"/>
              <a:gd name="connsiteY46" fmla="*/ 1503362 h 1603018"/>
              <a:gd name="connsiteX47" fmla="*/ 5245752 w 9662615"/>
              <a:gd name="connsiteY47" fmla="*/ 1520612 h 1603018"/>
              <a:gd name="connsiteX48" fmla="*/ 5177807 w 9662615"/>
              <a:gd name="connsiteY48" fmla="*/ 1526802 h 1603018"/>
              <a:gd name="connsiteX49" fmla="*/ 5113910 w 9662615"/>
              <a:gd name="connsiteY49" fmla="*/ 1533205 h 1603018"/>
              <a:gd name="connsiteX50" fmla="*/ 5059484 w 9662615"/>
              <a:gd name="connsiteY50" fmla="*/ 1546802 h 1603018"/>
              <a:gd name="connsiteX51" fmla="*/ 5038524 w 9662615"/>
              <a:gd name="connsiteY51" fmla="*/ 1545675 h 1603018"/>
              <a:gd name="connsiteX52" fmla="*/ 5026564 w 9662615"/>
              <a:gd name="connsiteY52" fmla="*/ 1545376 h 1603018"/>
              <a:gd name="connsiteX53" fmla="*/ 4969433 w 9662615"/>
              <a:gd name="connsiteY53" fmla="*/ 1550865 h 1603018"/>
              <a:gd name="connsiteX54" fmla="*/ 4871726 w 9662615"/>
              <a:gd name="connsiteY54" fmla="*/ 1570584 h 1603018"/>
              <a:gd name="connsiteX55" fmla="*/ 4843267 w 9662615"/>
              <a:gd name="connsiteY55" fmla="*/ 1561459 h 1603018"/>
              <a:gd name="connsiteX56" fmla="*/ 4821058 w 9662615"/>
              <a:gd name="connsiteY56" fmla="*/ 1553078 h 1603018"/>
              <a:gd name="connsiteX57" fmla="*/ 4791466 w 9662615"/>
              <a:gd name="connsiteY57" fmla="*/ 1561324 h 1603018"/>
              <a:gd name="connsiteX58" fmla="*/ 4784247 w 9662615"/>
              <a:gd name="connsiteY58" fmla="*/ 1562342 h 1603018"/>
              <a:gd name="connsiteX59" fmla="*/ 4739309 w 9662615"/>
              <a:gd name="connsiteY59" fmla="*/ 1553948 h 1603018"/>
              <a:gd name="connsiteX60" fmla="*/ 4697562 w 9662615"/>
              <a:gd name="connsiteY60" fmla="*/ 1551206 h 1603018"/>
              <a:gd name="connsiteX61" fmla="*/ 4650737 w 9662615"/>
              <a:gd name="connsiteY61" fmla="*/ 1537381 h 1603018"/>
              <a:gd name="connsiteX62" fmla="*/ 4583150 w 9662615"/>
              <a:gd name="connsiteY62" fmla="*/ 1529064 h 1603018"/>
              <a:gd name="connsiteX63" fmla="*/ 4521734 w 9662615"/>
              <a:gd name="connsiteY63" fmla="*/ 1529359 h 1603018"/>
              <a:gd name="connsiteX64" fmla="*/ 4382398 w 9662615"/>
              <a:gd name="connsiteY64" fmla="*/ 1534108 h 1603018"/>
              <a:gd name="connsiteX65" fmla="*/ 4221826 w 9662615"/>
              <a:gd name="connsiteY65" fmla="*/ 1500972 h 1603018"/>
              <a:gd name="connsiteX66" fmla="*/ 4096601 w 9662615"/>
              <a:gd name="connsiteY66" fmla="*/ 1521563 h 1603018"/>
              <a:gd name="connsiteX67" fmla="*/ 4002441 w 9662615"/>
              <a:gd name="connsiteY67" fmla="*/ 1528912 h 1603018"/>
              <a:gd name="connsiteX68" fmla="*/ 3833906 w 9662615"/>
              <a:gd name="connsiteY68" fmla="*/ 1516637 h 1603018"/>
              <a:gd name="connsiteX69" fmla="*/ 3763845 w 9662615"/>
              <a:gd name="connsiteY69" fmla="*/ 1501782 h 1603018"/>
              <a:gd name="connsiteX70" fmla="*/ 3673583 w 9662615"/>
              <a:gd name="connsiteY70" fmla="*/ 1501471 h 1603018"/>
              <a:gd name="connsiteX71" fmla="*/ 3640771 w 9662615"/>
              <a:gd name="connsiteY71" fmla="*/ 1531025 h 1603018"/>
              <a:gd name="connsiteX72" fmla="*/ 3576170 w 9662615"/>
              <a:gd name="connsiteY72" fmla="*/ 1516288 h 1603018"/>
              <a:gd name="connsiteX73" fmla="*/ 3540258 w 9662615"/>
              <a:gd name="connsiteY73" fmla="*/ 1516976 h 1603018"/>
              <a:gd name="connsiteX74" fmla="*/ 3522853 w 9662615"/>
              <a:gd name="connsiteY74" fmla="*/ 1538044 h 1603018"/>
              <a:gd name="connsiteX75" fmla="*/ 3480929 w 9662615"/>
              <a:gd name="connsiteY75" fmla="*/ 1526739 h 1603018"/>
              <a:gd name="connsiteX76" fmla="*/ 3430805 w 9662615"/>
              <a:gd name="connsiteY76" fmla="*/ 1542521 h 1603018"/>
              <a:gd name="connsiteX77" fmla="*/ 3292707 w 9662615"/>
              <a:gd name="connsiteY77" fmla="*/ 1520490 h 1603018"/>
              <a:gd name="connsiteX78" fmla="*/ 3187872 w 9662615"/>
              <a:gd name="connsiteY78" fmla="*/ 1519991 h 1603018"/>
              <a:gd name="connsiteX79" fmla="*/ 3148026 w 9662615"/>
              <a:gd name="connsiteY79" fmla="*/ 1524777 h 1603018"/>
              <a:gd name="connsiteX80" fmla="*/ 3092394 w 9662615"/>
              <a:gd name="connsiteY80" fmla="*/ 1528115 h 1603018"/>
              <a:gd name="connsiteX81" fmla="*/ 2994200 w 9662615"/>
              <a:gd name="connsiteY81" fmla="*/ 1537857 h 1603018"/>
              <a:gd name="connsiteX82" fmla="*/ 2862301 w 9662615"/>
              <a:gd name="connsiteY82" fmla="*/ 1544250 h 1603018"/>
              <a:gd name="connsiteX83" fmla="*/ 2766335 w 9662615"/>
              <a:gd name="connsiteY83" fmla="*/ 1527662 h 1603018"/>
              <a:gd name="connsiteX84" fmla="*/ 2757836 w 9662615"/>
              <a:gd name="connsiteY84" fmla="*/ 1531371 h 1603018"/>
              <a:gd name="connsiteX85" fmla="*/ 2691555 w 9662615"/>
              <a:gd name="connsiteY85" fmla="*/ 1530283 h 1603018"/>
              <a:gd name="connsiteX86" fmla="*/ 2539383 w 9662615"/>
              <a:gd name="connsiteY86" fmla="*/ 1504835 h 1603018"/>
              <a:gd name="connsiteX87" fmla="*/ 2378036 w 9662615"/>
              <a:gd name="connsiteY87" fmla="*/ 1520645 h 1603018"/>
              <a:gd name="connsiteX88" fmla="*/ 2320049 w 9662615"/>
              <a:gd name="connsiteY88" fmla="*/ 1511019 h 1603018"/>
              <a:gd name="connsiteX89" fmla="*/ 2238909 w 9662615"/>
              <a:gd name="connsiteY89" fmla="*/ 1508888 h 1603018"/>
              <a:gd name="connsiteX90" fmla="*/ 2181031 w 9662615"/>
              <a:gd name="connsiteY90" fmla="*/ 1531361 h 1603018"/>
              <a:gd name="connsiteX91" fmla="*/ 2112613 w 9662615"/>
              <a:gd name="connsiteY91" fmla="*/ 1524245 h 1603018"/>
              <a:gd name="connsiteX92" fmla="*/ 2046221 w 9662615"/>
              <a:gd name="connsiteY92" fmla="*/ 1523212 h 1603018"/>
              <a:gd name="connsiteX93" fmla="*/ 2001057 w 9662615"/>
              <a:gd name="connsiteY93" fmla="*/ 1516449 h 1603018"/>
              <a:gd name="connsiteX94" fmla="*/ 1920184 w 9662615"/>
              <a:gd name="connsiteY94" fmla="*/ 1533676 h 1603018"/>
              <a:gd name="connsiteX95" fmla="*/ 1835994 w 9662615"/>
              <a:gd name="connsiteY95" fmla="*/ 1527678 h 1603018"/>
              <a:gd name="connsiteX96" fmla="*/ 1671119 w 9662615"/>
              <a:gd name="connsiteY96" fmla="*/ 1536701 h 1603018"/>
              <a:gd name="connsiteX97" fmla="*/ 1565556 w 9662615"/>
              <a:gd name="connsiteY97" fmla="*/ 1556503 h 1603018"/>
              <a:gd name="connsiteX98" fmla="*/ 1407755 w 9662615"/>
              <a:gd name="connsiteY98" fmla="*/ 1571444 h 1603018"/>
              <a:gd name="connsiteX99" fmla="*/ 1291872 w 9662615"/>
              <a:gd name="connsiteY99" fmla="*/ 1579471 h 1603018"/>
              <a:gd name="connsiteX100" fmla="*/ 1245251 w 9662615"/>
              <a:gd name="connsiteY100" fmla="*/ 1603018 h 1603018"/>
              <a:gd name="connsiteX101" fmla="*/ 1181938 w 9662615"/>
              <a:gd name="connsiteY101" fmla="*/ 1592789 h 1603018"/>
              <a:gd name="connsiteX102" fmla="*/ 1091432 w 9662615"/>
              <a:gd name="connsiteY102" fmla="*/ 1571003 h 1603018"/>
              <a:gd name="connsiteX103" fmla="*/ 940355 w 9662615"/>
              <a:gd name="connsiteY103" fmla="*/ 1560638 h 1603018"/>
              <a:gd name="connsiteX104" fmla="*/ 868264 w 9662615"/>
              <a:gd name="connsiteY104" fmla="*/ 1566392 h 1603018"/>
              <a:gd name="connsiteX105" fmla="*/ 792765 w 9662615"/>
              <a:gd name="connsiteY105" fmla="*/ 1563102 h 1603018"/>
              <a:gd name="connsiteX106" fmla="*/ 653153 w 9662615"/>
              <a:gd name="connsiteY106" fmla="*/ 1563516 h 1603018"/>
              <a:gd name="connsiteX107" fmla="*/ 541933 w 9662615"/>
              <a:gd name="connsiteY107" fmla="*/ 1561051 h 1603018"/>
              <a:gd name="connsiteX108" fmla="*/ 472797 w 9662615"/>
              <a:gd name="connsiteY108" fmla="*/ 1568904 h 1603018"/>
              <a:gd name="connsiteX109" fmla="*/ 396059 w 9662615"/>
              <a:gd name="connsiteY109" fmla="*/ 1560970 h 1603018"/>
              <a:gd name="connsiteX110" fmla="*/ 336819 w 9662615"/>
              <a:gd name="connsiteY110" fmla="*/ 1560892 h 1603018"/>
              <a:gd name="connsiteX111" fmla="*/ 267163 w 9662615"/>
              <a:gd name="connsiteY111" fmla="*/ 1531913 h 1603018"/>
              <a:gd name="connsiteX112" fmla="*/ 196644 w 9662615"/>
              <a:gd name="connsiteY112" fmla="*/ 1524565 h 1603018"/>
              <a:gd name="connsiteX113" fmla="*/ 86819 w 9662615"/>
              <a:gd name="connsiteY113" fmla="*/ 1519517 h 1603018"/>
              <a:gd name="connsiteX114" fmla="*/ 53369 w 9662615"/>
              <a:gd name="connsiteY114" fmla="*/ 1516853 h 1603018"/>
              <a:gd name="connsiteX115" fmla="*/ 2359 w 9662615"/>
              <a:gd name="connsiteY115" fmla="*/ 1515247 h 1603018"/>
              <a:gd name="connsiteX116" fmla="*/ 0 w 9662615"/>
              <a:gd name="connsiteY116" fmla="*/ 1514932 h 1603018"/>
              <a:gd name="connsiteX117" fmla="*/ 0 w 9662615"/>
              <a:gd name="connsiteY117" fmla="*/ 0 h 16030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</a:cxnLst>
            <a:rect l="l" t="t" r="r" b="b"/>
            <a:pathLst>
              <a:path w="9662615" h="1603018">
                <a:moveTo>
                  <a:pt x="0" y="0"/>
                </a:moveTo>
                <a:lnTo>
                  <a:pt x="9662615" y="0"/>
                </a:lnTo>
                <a:lnTo>
                  <a:pt x="9662615" y="1280346"/>
                </a:lnTo>
                <a:lnTo>
                  <a:pt x="9551077" y="1292033"/>
                </a:lnTo>
                <a:cubicBezTo>
                  <a:pt x="9489925" y="1291588"/>
                  <a:pt x="9543615" y="1296257"/>
                  <a:pt x="9469546" y="1289837"/>
                </a:cubicBezTo>
                <a:cubicBezTo>
                  <a:pt x="9413040" y="1331485"/>
                  <a:pt x="9340031" y="1268376"/>
                  <a:pt x="9326260" y="1277155"/>
                </a:cubicBezTo>
                <a:cubicBezTo>
                  <a:pt x="9234251" y="1284900"/>
                  <a:pt x="9225377" y="1258935"/>
                  <a:pt x="9144767" y="1264120"/>
                </a:cubicBezTo>
                <a:cubicBezTo>
                  <a:pt x="9159115" y="1310075"/>
                  <a:pt x="9066692" y="1304806"/>
                  <a:pt x="8976400" y="1326661"/>
                </a:cubicBezTo>
                <a:cubicBezTo>
                  <a:pt x="8931920" y="1325947"/>
                  <a:pt x="8871807" y="1351060"/>
                  <a:pt x="8828711" y="1346394"/>
                </a:cubicBezTo>
                <a:cubicBezTo>
                  <a:pt x="8809650" y="1326213"/>
                  <a:pt x="8718313" y="1358527"/>
                  <a:pt x="8695953" y="1346784"/>
                </a:cubicBezTo>
                <a:cubicBezTo>
                  <a:pt x="8694290" y="1355317"/>
                  <a:pt x="8661526" y="1349865"/>
                  <a:pt x="8652191" y="1345903"/>
                </a:cubicBezTo>
                <a:cubicBezTo>
                  <a:pt x="8641363" y="1349626"/>
                  <a:pt x="8603292" y="1341304"/>
                  <a:pt x="8591582" y="1341666"/>
                </a:cubicBezTo>
                <a:cubicBezTo>
                  <a:pt x="8568421" y="1323004"/>
                  <a:pt x="8565847" y="1352287"/>
                  <a:pt x="8537336" y="1341684"/>
                </a:cubicBezTo>
                <a:cubicBezTo>
                  <a:pt x="8524809" y="1348019"/>
                  <a:pt x="8445703" y="1377667"/>
                  <a:pt x="8416849" y="1367085"/>
                </a:cubicBezTo>
                <a:cubicBezTo>
                  <a:pt x="8350736" y="1379599"/>
                  <a:pt x="8346589" y="1391624"/>
                  <a:pt x="8278355" y="1386569"/>
                </a:cubicBezTo>
                <a:cubicBezTo>
                  <a:pt x="8268756" y="1398649"/>
                  <a:pt x="8183331" y="1371185"/>
                  <a:pt x="8197961" y="1392804"/>
                </a:cubicBezTo>
                <a:cubicBezTo>
                  <a:pt x="8175189" y="1391748"/>
                  <a:pt x="8158503" y="1383145"/>
                  <a:pt x="8171196" y="1397216"/>
                </a:cubicBezTo>
                <a:cubicBezTo>
                  <a:pt x="8141821" y="1397466"/>
                  <a:pt x="8125626" y="1386947"/>
                  <a:pt x="8087910" y="1386449"/>
                </a:cubicBezTo>
                <a:cubicBezTo>
                  <a:pt x="8029319" y="1362701"/>
                  <a:pt x="8020916" y="1407035"/>
                  <a:pt x="7974579" y="1383439"/>
                </a:cubicBezTo>
                <a:cubicBezTo>
                  <a:pt x="7912074" y="1402493"/>
                  <a:pt x="7841761" y="1389550"/>
                  <a:pt x="7768351" y="1395051"/>
                </a:cubicBezTo>
                <a:cubicBezTo>
                  <a:pt x="7741665" y="1390266"/>
                  <a:pt x="7663663" y="1410813"/>
                  <a:pt x="7635985" y="1386363"/>
                </a:cubicBezTo>
                <a:cubicBezTo>
                  <a:pt x="7646173" y="1415707"/>
                  <a:pt x="7542198" y="1378410"/>
                  <a:pt x="7466069" y="1377654"/>
                </a:cubicBezTo>
                <a:cubicBezTo>
                  <a:pt x="7427626" y="1403818"/>
                  <a:pt x="7337822" y="1398948"/>
                  <a:pt x="7355642" y="1407761"/>
                </a:cubicBezTo>
                <a:cubicBezTo>
                  <a:pt x="7270634" y="1390553"/>
                  <a:pt x="7306340" y="1403822"/>
                  <a:pt x="7215220" y="1397856"/>
                </a:cubicBezTo>
                <a:cubicBezTo>
                  <a:pt x="7175381" y="1421457"/>
                  <a:pt x="7122339" y="1428094"/>
                  <a:pt x="7082147" y="1406113"/>
                </a:cubicBezTo>
                <a:cubicBezTo>
                  <a:pt x="7040624" y="1425217"/>
                  <a:pt x="7029993" y="1391726"/>
                  <a:pt x="6987129" y="1404834"/>
                </a:cubicBezTo>
                <a:cubicBezTo>
                  <a:pt x="6953477" y="1411964"/>
                  <a:pt x="6957479" y="1421694"/>
                  <a:pt x="6907567" y="1419149"/>
                </a:cubicBezTo>
                <a:cubicBezTo>
                  <a:pt x="6863513" y="1408514"/>
                  <a:pt x="6803088" y="1434619"/>
                  <a:pt x="6748428" y="1420308"/>
                </a:cubicBezTo>
                <a:cubicBezTo>
                  <a:pt x="6728317" y="1416860"/>
                  <a:pt x="6666046" y="1417296"/>
                  <a:pt x="6654257" y="1424143"/>
                </a:cubicBezTo>
                <a:cubicBezTo>
                  <a:pt x="6641271" y="1425628"/>
                  <a:pt x="6626125" y="1423202"/>
                  <a:pt x="6620123" y="1430535"/>
                </a:cubicBezTo>
                <a:cubicBezTo>
                  <a:pt x="6610208" y="1439359"/>
                  <a:pt x="6564906" y="1425734"/>
                  <a:pt x="6571355" y="1436144"/>
                </a:cubicBezTo>
                <a:cubicBezTo>
                  <a:pt x="6539188" y="1426808"/>
                  <a:pt x="6513602" y="1445293"/>
                  <a:pt x="6486557" y="1449861"/>
                </a:cubicBezTo>
                <a:cubicBezTo>
                  <a:pt x="6461221" y="1440598"/>
                  <a:pt x="6429457" y="1459319"/>
                  <a:pt x="6370419" y="1461649"/>
                </a:cubicBezTo>
                <a:cubicBezTo>
                  <a:pt x="6342558" y="1450937"/>
                  <a:pt x="6330664" y="1463365"/>
                  <a:pt x="6278839" y="1449160"/>
                </a:cubicBezTo>
                <a:cubicBezTo>
                  <a:pt x="6277206" y="1450621"/>
                  <a:pt x="6275057" y="1451978"/>
                  <a:pt x="6272455" y="1453191"/>
                </a:cubicBezTo>
                <a:cubicBezTo>
                  <a:pt x="6257338" y="1460236"/>
                  <a:pt x="6230567" y="1460979"/>
                  <a:pt x="6212659" y="1454850"/>
                </a:cubicBezTo>
                <a:cubicBezTo>
                  <a:pt x="6130994" y="1436046"/>
                  <a:pt x="6135790" y="1448771"/>
                  <a:pt x="6069317" y="1445838"/>
                </a:cubicBezTo>
                <a:cubicBezTo>
                  <a:pt x="5994738" y="1444791"/>
                  <a:pt x="5975991" y="1456673"/>
                  <a:pt x="5878477" y="1439180"/>
                </a:cubicBezTo>
                <a:cubicBezTo>
                  <a:pt x="5870803" y="1447519"/>
                  <a:pt x="5859206" y="1448153"/>
                  <a:pt x="5838387" y="1444679"/>
                </a:cubicBezTo>
                <a:cubicBezTo>
                  <a:pt x="5802317" y="1444778"/>
                  <a:pt x="5810848" y="1465165"/>
                  <a:pt x="5771136" y="1453639"/>
                </a:cubicBezTo>
                <a:cubicBezTo>
                  <a:pt x="5780732" y="1464484"/>
                  <a:pt x="5704275" y="1459369"/>
                  <a:pt x="5724081" y="1470431"/>
                </a:cubicBezTo>
                <a:cubicBezTo>
                  <a:pt x="5703536" y="1480946"/>
                  <a:pt x="5687323" y="1464719"/>
                  <a:pt x="5666577" y="1473921"/>
                </a:cubicBezTo>
                <a:cubicBezTo>
                  <a:pt x="5640974" y="1476520"/>
                  <a:pt x="5678275" y="1461854"/>
                  <a:pt x="5649068" y="1461676"/>
                </a:cubicBezTo>
                <a:cubicBezTo>
                  <a:pt x="5614218" y="1463443"/>
                  <a:pt x="5608578" y="1443299"/>
                  <a:pt x="5588902" y="1469647"/>
                </a:cubicBezTo>
                <a:cubicBezTo>
                  <a:pt x="5550386" y="1464321"/>
                  <a:pt x="5546573" y="1476049"/>
                  <a:pt x="5498090" y="1483173"/>
                </a:cubicBezTo>
                <a:cubicBezTo>
                  <a:pt x="5475226" y="1477314"/>
                  <a:pt x="5459293" y="1480930"/>
                  <a:pt x="5444641" y="1487602"/>
                </a:cubicBezTo>
                <a:cubicBezTo>
                  <a:pt x="5395328" y="1487320"/>
                  <a:pt x="5353572" y="1498007"/>
                  <a:pt x="5299812" y="1503362"/>
                </a:cubicBezTo>
                <a:cubicBezTo>
                  <a:pt x="5238326" y="1497756"/>
                  <a:pt x="5303225" y="1514963"/>
                  <a:pt x="5245752" y="1520612"/>
                </a:cubicBezTo>
                <a:cubicBezTo>
                  <a:pt x="5190753" y="1507732"/>
                  <a:pt x="5205712" y="1518627"/>
                  <a:pt x="5177807" y="1526802"/>
                </a:cubicBezTo>
                <a:lnTo>
                  <a:pt x="5113910" y="1533205"/>
                </a:lnTo>
                <a:lnTo>
                  <a:pt x="5059484" y="1546802"/>
                </a:lnTo>
                <a:lnTo>
                  <a:pt x="5038524" y="1545675"/>
                </a:lnTo>
                <a:lnTo>
                  <a:pt x="5026564" y="1545376"/>
                </a:lnTo>
                <a:cubicBezTo>
                  <a:pt x="5006873" y="1544046"/>
                  <a:pt x="4987701" y="1552900"/>
                  <a:pt x="4969433" y="1550865"/>
                </a:cubicBezTo>
                <a:cubicBezTo>
                  <a:pt x="4943627" y="1555066"/>
                  <a:pt x="4892754" y="1568818"/>
                  <a:pt x="4871726" y="1570584"/>
                </a:cubicBezTo>
                <a:cubicBezTo>
                  <a:pt x="4863638" y="1570310"/>
                  <a:pt x="4846771" y="1559566"/>
                  <a:pt x="4843267" y="1561459"/>
                </a:cubicBezTo>
                <a:lnTo>
                  <a:pt x="4821058" y="1553078"/>
                </a:lnTo>
                <a:lnTo>
                  <a:pt x="4791466" y="1561324"/>
                </a:lnTo>
                <a:lnTo>
                  <a:pt x="4784247" y="1562342"/>
                </a:lnTo>
                <a:cubicBezTo>
                  <a:pt x="4770593" y="1574121"/>
                  <a:pt x="4776816" y="1558072"/>
                  <a:pt x="4739309" y="1553948"/>
                </a:cubicBezTo>
                <a:cubicBezTo>
                  <a:pt x="4684311" y="1578213"/>
                  <a:pt x="4712803" y="1566697"/>
                  <a:pt x="4697562" y="1551206"/>
                </a:cubicBezTo>
                <a:lnTo>
                  <a:pt x="4650737" y="1537381"/>
                </a:lnTo>
                <a:cubicBezTo>
                  <a:pt x="4628208" y="1530633"/>
                  <a:pt x="4609654" y="1567617"/>
                  <a:pt x="4583150" y="1529064"/>
                </a:cubicBezTo>
                <a:cubicBezTo>
                  <a:pt x="4575879" y="1527088"/>
                  <a:pt x="4527005" y="1532552"/>
                  <a:pt x="4521734" y="1529359"/>
                </a:cubicBezTo>
                <a:cubicBezTo>
                  <a:pt x="4457980" y="1517590"/>
                  <a:pt x="4465052" y="1532003"/>
                  <a:pt x="4382398" y="1534108"/>
                </a:cubicBezTo>
                <a:cubicBezTo>
                  <a:pt x="4347480" y="1506889"/>
                  <a:pt x="4310783" y="1494709"/>
                  <a:pt x="4221826" y="1500972"/>
                </a:cubicBezTo>
                <a:cubicBezTo>
                  <a:pt x="4174471" y="1526598"/>
                  <a:pt x="4136675" y="1542031"/>
                  <a:pt x="4096601" y="1521563"/>
                </a:cubicBezTo>
                <a:cubicBezTo>
                  <a:pt x="4015086" y="1550501"/>
                  <a:pt x="3986123" y="1519347"/>
                  <a:pt x="4002441" y="1528912"/>
                </a:cubicBezTo>
                <a:cubicBezTo>
                  <a:pt x="3967120" y="1539744"/>
                  <a:pt x="3931774" y="1526729"/>
                  <a:pt x="3833906" y="1516637"/>
                </a:cubicBezTo>
                <a:cubicBezTo>
                  <a:pt x="3781438" y="1538249"/>
                  <a:pt x="3822855" y="1526006"/>
                  <a:pt x="3763845" y="1501782"/>
                </a:cubicBezTo>
                <a:cubicBezTo>
                  <a:pt x="3734533" y="1525292"/>
                  <a:pt x="3677359" y="1524487"/>
                  <a:pt x="3673583" y="1501471"/>
                </a:cubicBezTo>
                <a:cubicBezTo>
                  <a:pt x="3663687" y="1502855"/>
                  <a:pt x="3650245" y="1528777"/>
                  <a:pt x="3640771" y="1531025"/>
                </a:cubicBezTo>
                <a:lnTo>
                  <a:pt x="3576170" y="1516288"/>
                </a:lnTo>
                <a:lnTo>
                  <a:pt x="3540258" y="1516976"/>
                </a:lnTo>
                <a:lnTo>
                  <a:pt x="3522853" y="1538044"/>
                </a:lnTo>
                <a:lnTo>
                  <a:pt x="3480929" y="1526739"/>
                </a:lnTo>
                <a:cubicBezTo>
                  <a:pt x="3469671" y="1527693"/>
                  <a:pt x="3444273" y="1543724"/>
                  <a:pt x="3430805" y="1542521"/>
                </a:cubicBezTo>
                <a:cubicBezTo>
                  <a:pt x="3386352" y="1529947"/>
                  <a:pt x="3347457" y="1537200"/>
                  <a:pt x="3292707" y="1520490"/>
                </a:cubicBezTo>
                <a:cubicBezTo>
                  <a:pt x="3271897" y="1516147"/>
                  <a:pt x="3203347" y="1513732"/>
                  <a:pt x="3187872" y="1519991"/>
                </a:cubicBezTo>
                <a:cubicBezTo>
                  <a:pt x="3173062" y="1520872"/>
                  <a:pt x="3157325" y="1517771"/>
                  <a:pt x="3148026" y="1524777"/>
                </a:cubicBezTo>
                <a:cubicBezTo>
                  <a:pt x="3133878" y="1533085"/>
                  <a:pt x="3089156" y="1517485"/>
                  <a:pt x="3092394" y="1528115"/>
                </a:cubicBezTo>
                <a:cubicBezTo>
                  <a:pt x="3060512" y="1517374"/>
                  <a:pt x="3025593" y="1534558"/>
                  <a:pt x="2994200" y="1537857"/>
                </a:cubicBezTo>
                <a:cubicBezTo>
                  <a:pt x="2969798" y="1527501"/>
                  <a:pt x="2927999" y="1544636"/>
                  <a:pt x="2862301" y="1544250"/>
                </a:cubicBezTo>
                <a:cubicBezTo>
                  <a:pt x="2835658" y="1532340"/>
                  <a:pt x="2818008" y="1544135"/>
                  <a:pt x="2766335" y="1527662"/>
                </a:cubicBezTo>
                <a:cubicBezTo>
                  <a:pt x="2764004" y="1529036"/>
                  <a:pt x="2761142" y="1530285"/>
                  <a:pt x="2757836" y="1531371"/>
                </a:cubicBezTo>
                <a:cubicBezTo>
                  <a:pt x="2738633" y="1537675"/>
                  <a:pt x="2708957" y="1537188"/>
                  <a:pt x="2691555" y="1530283"/>
                </a:cubicBezTo>
                <a:cubicBezTo>
                  <a:pt x="2608810" y="1507878"/>
                  <a:pt x="2611304" y="1510787"/>
                  <a:pt x="2539383" y="1504835"/>
                </a:cubicBezTo>
                <a:cubicBezTo>
                  <a:pt x="2457862" y="1500384"/>
                  <a:pt x="2478670" y="1542474"/>
                  <a:pt x="2378036" y="1520645"/>
                </a:cubicBezTo>
                <a:cubicBezTo>
                  <a:pt x="2366529" y="1528574"/>
                  <a:pt x="2341629" y="1515421"/>
                  <a:pt x="2320049" y="1511019"/>
                </a:cubicBezTo>
                <a:cubicBezTo>
                  <a:pt x="2280399" y="1509467"/>
                  <a:pt x="2278267" y="1522148"/>
                  <a:pt x="2238909" y="1508888"/>
                </a:cubicBezTo>
                <a:cubicBezTo>
                  <a:pt x="2245444" y="1520095"/>
                  <a:pt x="2163364" y="1519472"/>
                  <a:pt x="2181031" y="1531361"/>
                </a:cubicBezTo>
                <a:cubicBezTo>
                  <a:pt x="2154585" y="1540861"/>
                  <a:pt x="2138796" y="1516056"/>
                  <a:pt x="2112613" y="1524245"/>
                </a:cubicBezTo>
                <a:cubicBezTo>
                  <a:pt x="2083537" y="1525655"/>
                  <a:pt x="2078233" y="1524725"/>
                  <a:pt x="2046221" y="1523212"/>
                </a:cubicBezTo>
                <a:cubicBezTo>
                  <a:pt x="2007296" y="1523373"/>
                  <a:pt x="2032394" y="1491187"/>
                  <a:pt x="2001057" y="1516449"/>
                </a:cubicBezTo>
                <a:cubicBezTo>
                  <a:pt x="1960724" y="1509398"/>
                  <a:pt x="1976058" y="1528820"/>
                  <a:pt x="1920184" y="1533676"/>
                </a:cubicBezTo>
                <a:cubicBezTo>
                  <a:pt x="1897238" y="1526813"/>
                  <a:pt x="1877505" y="1527174"/>
                  <a:pt x="1835994" y="1527678"/>
                </a:cubicBezTo>
                <a:cubicBezTo>
                  <a:pt x="1794483" y="1528182"/>
                  <a:pt x="1726077" y="1533693"/>
                  <a:pt x="1671119" y="1536701"/>
                </a:cubicBezTo>
                <a:cubicBezTo>
                  <a:pt x="1605663" y="1528324"/>
                  <a:pt x="1630763" y="1553523"/>
                  <a:pt x="1565556" y="1556503"/>
                </a:cubicBezTo>
                <a:cubicBezTo>
                  <a:pt x="1501959" y="1539013"/>
                  <a:pt x="1462468" y="1572800"/>
                  <a:pt x="1407755" y="1571444"/>
                </a:cubicBezTo>
                <a:cubicBezTo>
                  <a:pt x="1319286" y="1555448"/>
                  <a:pt x="1429251" y="1585263"/>
                  <a:pt x="1291872" y="1579471"/>
                </a:cubicBezTo>
                <a:cubicBezTo>
                  <a:pt x="1284192" y="1576816"/>
                  <a:pt x="1243590" y="1599390"/>
                  <a:pt x="1245251" y="1603018"/>
                </a:cubicBezTo>
                <a:cubicBezTo>
                  <a:pt x="1236562" y="1601891"/>
                  <a:pt x="1184091" y="1586977"/>
                  <a:pt x="1181938" y="1592789"/>
                </a:cubicBezTo>
                <a:cubicBezTo>
                  <a:pt x="1138153" y="1593474"/>
                  <a:pt x="1130439" y="1578153"/>
                  <a:pt x="1091432" y="1571003"/>
                </a:cubicBezTo>
                <a:cubicBezTo>
                  <a:pt x="1007000" y="1580980"/>
                  <a:pt x="1001377" y="1557850"/>
                  <a:pt x="940355" y="1560638"/>
                </a:cubicBezTo>
                <a:cubicBezTo>
                  <a:pt x="891367" y="1572083"/>
                  <a:pt x="924846" y="1558773"/>
                  <a:pt x="868264" y="1566392"/>
                </a:cubicBezTo>
                <a:cubicBezTo>
                  <a:pt x="848640" y="1547574"/>
                  <a:pt x="814997" y="1568391"/>
                  <a:pt x="792765" y="1563102"/>
                </a:cubicBezTo>
                <a:cubicBezTo>
                  <a:pt x="758082" y="1585102"/>
                  <a:pt x="689950" y="1563038"/>
                  <a:pt x="653153" y="1563516"/>
                </a:cubicBezTo>
                <a:cubicBezTo>
                  <a:pt x="591300" y="1567692"/>
                  <a:pt x="576686" y="1582565"/>
                  <a:pt x="541933" y="1561051"/>
                </a:cubicBezTo>
                <a:cubicBezTo>
                  <a:pt x="537775" y="1570056"/>
                  <a:pt x="508236" y="1570304"/>
                  <a:pt x="472797" y="1568904"/>
                </a:cubicBezTo>
                <a:cubicBezTo>
                  <a:pt x="458898" y="1573560"/>
                  <a:pt x="425270" y="1567476"/>
                  <a:pt x="396059" y="1560970"/>
                </a:cubicBezTo>
                <a:cubicBezTo>
                  <a:pt x="431016" y="1548467"/>
                  <a:pt x="332180" y="1575204"/>
                  <a:pt x="336819" y="1560892"/>
                </a:cubicBezTo>
                <a:cubicBezTo>
                  <a:pt x="292157" y="1552383"/>
                  <a:pt x="263346" y="1557575"/>
                  <a:pt x="267163" y="1531913"/>
                </a:cubicBezTo>
                <a:cubicBezTo>
                  <a:pt x="253228" y="1516946"/>
                  <a:pt x="198100" y="1540864"/>
                  <a:pt x="196644" y="1524565"/>
                </a:cubicBezTo>
                <a:cubicBezTo>
                  <a:pt x="172602" y="1535342"/>
                  <a:pt x="127394" y="1518578"/>
                  <a:pt x="86819" y="1519517"/>
                </a:cubicBezTo>
                <a:cubicBezTo>
                  <a:pt x="78537" y="1512257"/>
                  <a:pt x="69224" y="1512723"/>
                  <a:pt x="53369" y="1516853"/>
                </a:cubicBezTo>
                <a:cubicBezTo>
                  <a:pt x="37131" y="1517503"/>
                  <a:pt x="19976" y="1516838"/>
                  <a:pt x="2359" y="1515247"/>
                </a:cubicBezTo>
                <a:lnTo>
                  <a:pt x="0" y="1514932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alpha val="8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95077E0A-10A2-E06C-7B55-053D73DE1DB0}"/>
              </a:ext>
            </a:extLst>
          </p:cNvPr>
          <p:cNvSpPr/>
          <p:nvPr/>
        </p:nvSpPr>
        <p:spPr>
          <a:xfrm>
            <a:off x="1629751" y="1118473"/>
            <a:ext cx="8924392" cy="10378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400" kern="120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j-lt"/>
                <a:ea typeface="+mj-ea"/>
                <a:cs typeface="+mj-cs"/>
              </a:rPr>
              <a:t>Introduction</a:t>
            </a:r>
            <a:endParaRPr lang="en-US" sz="4400" b="0" kern="1200" cap="none" spc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+mj-lt"/>
              <a:ea typeface="+mj-ea"/>
              <a:cs typeface="+mj-cs"/>
            </a:endParaRPr>
          </a:p>
        </p:txBody>
      </p:sp>
      <p:sp>
        <p:nvSpPr>
          <p:cNvPr id="14" name="Rectangle 6">
            <a:extLst>
              <a:ext uri="{FF2B5EF4-FFF2-40B4-BE49-F238E27FC236}">
                <a16:creationId xmlns:a16="http://schemas.microsoft.com/office/drawing/2014/main" id="{B24A3A03-2C4E-45B5-B388-FAD638CDF0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096548" y="662268"/>
            <a:ext cx="1707751" cy="428984"/>
          </a:xfrm>
          <a:custGeom>
            <a:avLst/>
            <a:gdLst>
              <a:gd name="connsiteX0" fmla="*/ 0 w 2142503"/>
              <a:gd name="connsiteY0" fmla="*/ 0 h 571500"/>
              <a:gd name="connsiteX1" fmla="*/ 2142503 w 2142503"/>
              <a:gd name="connsiteY1" fmla="*/ 0 h 571500"/>
              <a:gd name="connsiteX2" fmla="*/ 2142503 w 2142503"/>
              <a:gd name="connsiteY2" fmla="*/ 571500 h 571500"/>
              <a:gd name="connsiteX3" fmla="*/ 0 w 2142503"/>
              <a:gd name="connsiteY3" fmla="*/ 571500 h 571500"/>
              <a:gd name="connsiteX4" fmla="*/ 0 w 2142503"/>
              <a:gd name="connsiteY4" fmla="*/ 0 h 571500"/>
              <a:gd name="connsiteX0" fmla="*/ 0 w 2142503"/>
              <a:gd name="connsiteY0" fmla="*/ 0 h 582145"/>
              <a:gd name="connsiteX1" fmla="*/ 2142503 w 2142503"/>
              <a:gd name="connsiteY1" fmla="*/ 0 h 582145"/>
              <a:gd name="connsiteX2" fmla="*/ 2142503 w 2142503"/>
              <a:gd name="connsiteY2" fmla="*/ 571500 h 582145"/>
              <a:gd name="connsiteX3" fmla="*/ 2050917 w 2142503"/>
              <a:gd name="connsiteY3" fmla="*/ 582088 h 582145"/>
              <a:gd name="connsiteX4" fmla="*/ 0 w 2142503"/>
              <a:gd name="connsiteY4" fmla="*/ 571500 h 582145"/>
              <a:gd name="connsiteX5" fmla="*/ 0 w 2142503"/>
              <a:gd name="connsiteY5" fmla="*/ 0 h 582145"/>
              <a:gd name="connsiteX0" fmla="*/ 0 w 2159832"/>
              <a:gd name="connsiteY0" fmla="*/ 0 h 582145"/>
              <a:gd name="connsiteX1" fmla="*/ 2142503 w 2159832"/>
              <a:gd name="connsiteY1" fmla="*/ 0 h 582145"/>
              <a:gd name="connsiteX2" fmla="*/ 2159829 w 2159832"/>
              <a:gd name="connsiteY2" fmla="*/ 96526 h 582145"/>
              <a:gd name="connsiteX3" fmla="*/ 2142503 w 2159832"/>
              <a:gd name="connsiteY3" fmla="*/ 571500 h 582145"/>
              <a:gd name="connsiteX4" fmla="*/ 2050917 w 2159832"/>
              <a:gd name="connsiteY4" fmla="*/ 582088 h 582145"/>
              <a:gd name="connsiteX5" fmla="*/ 0 w 2159832"/>
              <a:gd name="connsiteY5" fmla="*/ 571500 h 582145"/>
              <a:gd name="connsiteX6" fmla="*/ 0 w 2159832"/>
              <a:gd name="connsiteY6" fmla="*/ 0 h 582145"/>
              <a:gd name="connsiteX0" fmla="*/ 0 w 2159832"/>
              <a:gd name="connsiteY0" fmla="*/ 12386 h 594531"/>
              <a:gd name="connsiteX1" fmla="*/ 67826 w 2159832"/>
              <a:gd name="connsiteY1" fmla="*/ 0 h 594531"/>
              <a:gd name="connsiteX2" fmla="*/ 2142503 w 2159832"/>
              <a:gd name="connsiteY2" fmla="*/ 12386 h 594531"/>
              <a:gd name="connsiteX3" fmla="*/ 2159829 w 2159832"/>
              <a:gd name="connsiteY3" fmla="*/ 108912 h 594531"/>
              <a:gd name="connsiteX4" fmla="*/ 2142503 w 2159832"/>
              <a:gd name="connsiteY4" fmla="*/ 583886 h 594531"/>
              <a:gd name="connsiteX5" fmla="*/ 2050917 w 2159832"/>
              <a:gd name="connsiteY5" fmla="*/ 594474 h 594531"/>
              <a:gd name="connsiteX6" fmla="*/ 0 w 2159832"/>
              <a:gd name="connsiteY6" fmla="*/ 583886 h 594531"/>
              <a:gd name="connsiteX7" fmla="*/ 0 w 2159832"/>
              <a:gd name="connsiteY7" fmla="*/ 12386 h 594531"/>
              <a:gd name="connsiteX0" fmla="*/ 0 w 2168908"/>
              <a:gd name="connsiteY0" fmla="*/ 26000 h 594531"/>
              <a:gd name="connsiteX1" fmla="*/ 76902 w 2168908"/>
              <a:gd name="connsiteY1" fmla="*/ 0 h 594531"/>
              <a:gd name="connsiteX2" fmla="*/ 2151579 w 2168908"/>
              <a:gd name="connsiteY2" fmla="*/ 12386 h 594531"/>
              <a:gd name="connsiteX3" fmla="*/ 2168905 w 2168908"/>
              <a:gd name="connsiteY3" fmla="*/ 108912 h 594531"/>
              <a:gd name="connsiteX4" fmla="*/ 2151579 w 2168908"/>
              <a:gd name="connsiteY4" fmla="*/ 583886 h 594531"/>
              <a:gd name="connsiteX5" fmla="*/ 2059993 w 2168908"/>
              <a:gd name="connsiteY5" fmla="*/ 594474 h 594531"/>
              <a:gd name="connsiteX6" fmla="*/ 9076 w 2168908"/>
              <a:gd name="connsiteY6" fmla="*/ 583886 h 594531"/>
              <a:gd name="connsiteX7" fmla="*/ 0 w 2168908"/>
              <a:gd name="connsiteY7" fmla="*/ 26000 h 594531"/>
              <a:gd name="connsiteX0" fmla="*/ 5393 w 2174301"/>
              <a:gd name="connsiteY0" fmla="*/ 26000 h 594531"/>
              <a:gd name="connsiteX1" fmla="*/ 82295 w 2174301"/>
              <a:gd name="connsiteY1" fmla="*/ 0 h 594531"/>
              <a:gd name="connsiteX2" fmla="*/ 2156972 w 2174301"/>
              <a:gd name="connsiteY2" fmla="*/ 12386 h 594531"/>
              <a:gd name="connsiteX3" fmla="*/ 2174298 w 2174301"/>
              <a:gd name="connsiteY3" fmla="*/ 108912 h 594531"/>
              <a:gd name="connsiteX4" fmla="*/ 2156972 w 2174301"/>
              <a:gd name="connsiteY4" fmla="*/ 583886 h 594531"/>
              <a:gd name="connsiteX5" fmla="*/ 2065386 w 2174301"/>
              <a:gd name="connsiteY5" fmla="*/ 594474 h 594531"/>
              <a:gd name="connsiteX6" fmla="*/ 14469 w 2174301"/>
              <a:gd name="connsiteY6" fmla="*/ 583886 h 594531"/>
              <a:gd name="connsiteX7" fmla="*/ 5393 w 2174301"/>
              <a:gd name="connsiteY7" fmla="*/ 26000 h 594531"/>
              <a:gd name="connsiteX0" fmla="*/ 5393 w 2174301"/>
              <a:gd name="connsiteY0" fmla="*/ 26000 h 594531"/>
              <a:gd name="connsiteX1" fmla="*/ 82295 w 2174301"/>
              <a:gd name="connsiteY1" fmla="*/ 0 h 594531"/>
              <a:gd name="connsiteX2" fmla="*/ 2156972 w 2174301"/>
              <a:gd name="connsiteY2" fmla="*/ 12386 h 594531"/>
              <a:gd name="connsiteX3" fmla="*/ 2174298 w 2174301"/>
              <a:gd name="connsiteY3" fmla="*/ 108912 h 594531"/>
              <a:gd name="connsiteX4" fmla="*/ 2156972 w 2174301"/>
              <a:gd name="connsiteY4" fmla="*/ 583886 h 594531"/>
              <a:gd name="connsiteX5" fmla="*/ 2065386 w 2174301"/>
              <a:gd name="connsiteY5" fmla="*/ 594474 h 594531"/>
              <a:gd name="connsiteX6" fmla="*/ 14469 w 2174301"/>
              <a:gd name="connsiteY6" fmla="*/ 583886 h 594531"/>
              <a:gd name="connsiteX7" fmla="*/ 5393 w 2174301"/>
              <a:gd name="connsiteY7" fmla="*/ 26000 h 594531"/>
              <a:gd name="connsiteX0" fmla="*/ 5393 w 2174301"/>
              <a:gd name="connsiteY0" fmla="*/ 26000 h 594531"/>
              <a:gd name="connsiteX1" fmla="*/ 82295 w 2174301"/>
              <a:gd name="connsiteY1" fmla="*/ 0 h 594531"/>
              <a:gd name="connsiteX2" fmla="*/ 2156972 w 2174301"/>
              <a:gd name="connsiteY2" fmla="*/ 12386 h 594531"/>
              <a:gd name="connsiteX3" fmla="*/ 2174298 w 2174301"/>
              <a:gd name="connsiteY3" fmla="*/ 108912 h 594531"/>
              <a:gd name="connsiteX4" fmla="*/ 2156972 w 2174301"/>
              <a:gd name="connsiteY4" fmla="*/ 583886 h 594531"/>
              <a:gd name="connsiteX5" fmla="*/ 2065386 w 2174301"/>
              <a:gd name="connsiteY5" fmla="*/ 594474 h 594531"/>
              <a:gd name="connsiteX6" fmla="*/ 14469 w 2174301"/>
              <a:gd name="connsiteY6" fmla="*/ 583886 h 594531"/>
              <a:gd name="connsiteX7" fmla="*/ 5393 w 2174301"/>
              <a:gd name="connsiteY7" fmla="*/ 26000 h 594531"/>
              <a:gd name="connsiteX0" fmla="*/ 5393 w 2174301"/>
              <a:gd name="connsiteY0" fmla="*/ 26000 h 594531"/>
              <a:gd name="connsiteX1" fmla="*/ 82295 w 2174301"/>
              <a:gd name="connsiteY1" fmla="*/ 0 h 594531"/>
              <a:gd name="connsiteX2" fmla="*/ 2156972 w 2174301"/>
              <a:gd name="connsiteY2" fmla="*/ 12386 h 594531"/>
              <a:gd name="connsiteX3" fmla="*/ 2174298 w 2174301"/>
              <a:gd name="connsiteY3" fmla="*/ 108912 h 594531"/>
              <a:gd name="connsiteX4" fmla="*/ 2156972 w 2174301"/>
              <a:gd name="connsiteY4" fmla="*/ 583886 h 594531"/>
              <a:gd name="connsiteX5" fmla="*/ 2065386 w 2174301"/>
              <a:gd name="connsiteY5" fmla="*/ 594474 h 594531"/>
              <a:gd name="connsiteX6" fmla="*/ 14469 w 2174301"/>
              <a:gd name="connsiteY6" fmla="*/ 583886 h 594531"/>
              <a:gd name="connsiteX7" fmla="*/ 5393 w 2174301"/>
              <a:gd name="connsiteY7" fmla="*/ 26000 h 594531"/>
              <a:gd name="connsiteX0" fmla="*/ 147197 w 2316105"/>
              <a:gd name="connsiteY0" fmla="*/ 26000 h 594531"/>
              <a:gd name="connsiteX1" fmla="*/ 224099 w 2316105"/>
              <a:gd name="connsiteY1" fmla="*/ 0 h 594531"/>
              <a:gd name="connsiteX2" fmla="*/ 2298776 w 2316105"/>
              <a:gd name="connsiteY2" fmla="*/ 12386 h 594531"/>
              <a:gd name="connsiteX3" fmla="*/ 2316102 w 2316105"/>
              <a:gd name="connsiteY3" fmla="*/ 108912 h 594531"/>
              <a:gd name="connsiteX4" fmla="*/ 2298776 w 2316105"/>
              <a:gd name="connsiteY4" fmla="*/ 583886 h 594531"/>
              <a:gd name="connsiteX5" fmla="*/ 2207190 w 2316105"/>
              <a:gd name="connsiteY5" fmla="*/ 594474 h 594531"/>
              <a:gd name="connsiteX6" fmla="*/ 156273 w 2316105"/>
              <a:gd name="connsiteY6" fmla="*/ 583886 h 594531"/>
              <a:gd name="connsiteX7" fmla="*/ 142416 w 2316105"/>
              <a:gd name="connsiteY7" fmla="*/ 235975 h 594531"/>
              <a:gd name="connsiteX8" fmla="*/ 147197 w 2316105"/>
              <a:gd name="connsiteY8" fmla="*/ 26000 h 594531"/>
              <a:gd name="connsiteX0" fmla="*/ 154684 w 2323592"/>
              <a:gd name="connsiteY0" fmla="*/ 26000 h 594531"/>
              <a:gd name="connsiteX1" fmla="*/ 231586 w 2323592"/>
              <a:gd name="connsiteY1" fmla="*/ 0 h 594531"/>
              <a:gd name="connsiteX2" fmla="*/ 2306263 w 2323592"/>
              <a:gd name="connsiteY2" fmla="*/ 12386 h 594531"/>
              <a:gd name="connsiteX3" fmla="*/ 2323589 w 2323592"/>
              <a:gd name="connsiteY3" fmla="*/ 108912 h 594531"/>
              <a:gd name="connsiteX4" fmla="*/ 2306263 w 2323592"/>
              <a:gd name="connsiteY4" fmla="*/ 583886 h 594531"/>
              <a:gd name="connsiteX5" fmla="*/ 2214677 w 2323592"/>
              <a:gd name="connsiteY5" fmla="*/ 594474 h 594531"/>
              <a:gd name="connsiteX6" fmla="*/ 163760 w 2323592"/>
              <a:gd name="connsiteY6" fmla="*/ 583886 h 594531"/>
              <a:gd name="connsiteX7" fmla="*/ 158979 w 2323592"/>
              <a:gd name="connsiteY7" fmla="*/ 403879 h 594531"/>
              <a:gd name="connsiteX8" fmla="*/ 149903 w 2323592"/>
              <a:gd name="connsiteY8" fmla="*/ 235975 h 594531"/>
              <a:gd name="connsiteX9" fmla="*/ 154684 w 2323592"/>
              <a:gd name="connsiteY9" fmla="*/ 26000 h 594531"/>
              <a:gd name="connsiteX0" fmla="*/ 13665 w 2182573"/>
              <a:gd name="connsiteY0" fmla="*/ 26000 h 594531"/>
              <a:gd name="connsiteX1" fmla="*/ 90567 w 2182573"/>
              <a:gd name="connsiteY1" fmla="*/ 0 h 594531"/>
              <a:gd name="connsiteX2" fmla="*/ 2165244 w 2182573"/>
              <a:gd name="connsiteY2" fmla="*/ 12386 h 594531"/>
              <a:gd name="connsiteX3" fmla="*/ 2182570 w 2182573"/>
              <a:gd name="connsiteY3" fmla="*/ 108912 h 594531"/>
              <a:gd name="connsiteX4" fmla="*/ 2165244 w 2182573"/>
              <a:gd name="connsiteY4" fmla="*/ 583886 h 594531"/>
              <a:gd name="connsiteX5" fmla="*/ 2073658 w 2182573"/>
              <a:gd name="connsiteY5" fmla="*/ 594474 h 594531"/>
              <a:gd name="connsiteX6" fmla="*/ 22741 w 2182573"/>
              <a:gd name="connsiteY6" fmla="*/ 583886 h 594531"/>
              <a:gd name="connsiteX7" fmla="*/ 17960 w 2182573"/>
              <a:gd name="connsiteY7" fmla="*/ 403879 h 594531"/>
              <a:gd name="connsiteX8" fmla="*/ 8884 w 2182573"/>
              <a:gd name="connsiteY8" fmla="*/ 235975 h 594531"/>
              <a:gd name="connsiteX9" fmla="*/ 13665 w 2182573"/>
              <a:gd name="connsiteY9" fmla="*/ 26000 h 594531"/>
              <a:gd name="connsiteX0" fmla="*/ 13665 w 2202120"/>
              <a:gd name="connsiteY0" fmla="*/ 26000 h 594531"/>
              <a:gd name="connsiteX1" fmla="*/ 90567 w 2202120"/>
              <a:gd name="connsiteY1" fmla="*/ 0 h 594531"/>
              <a:gd name="connsiteX2" fmla="*/ 2165244 w 2202120"/>
              <a:gd name="connsiteY2" fmla="*/ 12386 h 594531"/>
              <a:gd name="connsiteX3" fmla="*/ 2182570 w 2202120"/>
              <a:gd name="connsiteY3" fmla="*/ 108912 h 594531"/>
              <a:gd name="connsiteX4" fmla="*/ 2192471 w 2202120"/>
              <a:gd name="connsiteY4" fmla="*/ 583886 h 594531"/>
              <a:gd name="connsiteX5" fmla="*/ 2073658 w 2202120"/>
              <a:gd name="connsiteY5" fmla="*/ 594474 h 594531"/>
              <a:gd name="connsiteX6" fmla="*/ 22741 w 2202120"/>
              <a:gd name="connsiteY6" fmla="*/ 583886 h 594531"/>
              <a:gd name="connsiteX7" fmla="*/ 17960 w 2202120"/>
              <a:gd name="connsiteY7" fmla="*/ 403879 h 594531"/>
              <a:gd name="connsiteX8" fmla="*/ 8884 w 2202120"/>
              <a:gd name="connsiteY8" fmla="*/ 235975 h 594531"/>
              <a:gd name="connsiteX9" fmla="*/ 13665 w 2202120"/>
              <a:gd name="connsiteY9" fmla="*/ 26000 h 594531"/>
              <a:gd name="connsiteX0" fmla="*/ 13665 w 2202036"/>
              <a:gd name="connsiteY0" fmla="*/ 26000 h 594531"/>
              <a:gd name="connsiteX1" fmla="*/ 90567 w 2202036"/>
              <a:gd name="connsiteY1" fmla="*/ 0 h 594531"/>
              <a:gd name="connsiteX2" fmla="*/ 2165244 w 2202036"/>
              <a:gd name="connsiteY2" fmla="*/ 12386 h 594531"/>
              <a:gd name="connsiteX3" fmla="*/ 2182570 w 2202036"/>
              <a:gd name="connsiteY3" fmla="*/ 108912 h 594531"/>
              <a:gd name="connsiteX4" fmla="*/ 2191645 w 2202036"/>
              <a:gd name="connsiteY4" fmla="*/ 422031 h 594531"/>
              <a:gd name="connsiteX5" fmla="*/ 2192471 w 2202036"/>
              <a:gd name="connsiteY5" fmla="*/ 583886 h 594531"/>
              <a:gd name="connsiteX6" fmla="*/ 2073658 w 2202036"/>
              <a:gd name="connsiteY6" fmla="*/ 594474 h 594531"/>
              <a:gd name="connsiteX7" fmla="*/ 22741 w 2202036"/>
              <a:gd name="connsiteY7" fmla="*/ 583886 h 594531"/>
              <a:gd name="connsiteX8" fmla="*/ 17960 w 2202036"/>
              <a:gd name="connsiteY8" fmla="*/ 403879 h 594531"/>
              <a:gd name="connsiteX9" fmla="*/ 8884 w 2202036"/>
              <a:gd name="connsiteY9" fmla="*/ 235975 h 594531"/>
              <a:gd name="connsiteX10" fmla="*/ 13665 w 2202036"/>
              <a:gd name="connsiteY10" fmla="*/ 26000 h 594531"/>
              <a:gd name="connsiteX0" fmla="*/ 142254 w 2330625"/>
              <a:gd name="connsiteY0" fmla="*/ 26000 h 594531"/>
              <a:gd name="connsiteX1" fmla="*/ 219156 w 2330625"/>
              <a:gd name="connsiteY1" fmla="*/ 0 h 594531"/>
              <a:gd name="connsiteX2" fmla="*/ 2293833 w 2330625"/>
              <a:gd name="connsiteY2" fmla="*/ 12386 h 594531"/>
              <a:gd name="connsiteX3" fmla="*/ 2311159 w 2330625"/>
              <a:gd name="connsiteY3" fmla="*/ 108912 h 594531"/>
              <a:gd name="connsiteX4" fmla="*/ 2320234 w 2330625"/>
              <a:gd name="connsiteY4" fmla="*/ 422031 h 594531"/>
              <a:gd name="connsiteX5" fmla="*/ 2321060 w 2330625"/>
              <a:gd name="connsiteY5" fmla="*/ 583886 h 594531"/>
              <a:gd name="connsiteX6" fmla="*/ 2202247 w 2330625"/>
              <a:gd name="connsiteY6" fmla="*/ 594474 h 594531"/>
              <a:gd name="connsiteX7" fmla="*/ 151330 w 2330625"/>
              <a:gd name="connsiteY7" fmla="*/ 583886 h 594531"/>
              <a:gd name="connsiteX8" fmla="*/ 155624 w 2330625"/>
              <a:gd name="connsiteY8" fmla="*/ 512790 h 594531"/>
              <a:gd name="connsiteX9" fmla="*/ 146549 w 2330625"/>
              <a:gd name="connsiteY9" fmla="*/ 403879 h 594531"/>
              <a:gd name="connsiteX10" fmla="*/ 137473 w 2330625"/>
              <a:gd name="connsiteY10" fmla="*/ 235975 h 594531"/>
              <a:gd name="connsiteX11" fmla="*/ 142254 w 2330625"/>
              <a:gd name="connsiteY11" fmla="*/ 26000 h 594531"/>
              <a:gd name="connsiteX0" fmla="*/ 13413 w 2201784"/>
              <a:gd name="connsiteY0" fmla="*/ 26000 h 594531"/>
              <a:gd name="connsiteX1" fmla="*/ 90315 w 2201784"/>
              <a:gd name="connsiteY1" fmla="*/ 0 h 594531"/>
              <a:gd name="connsiteX2" fmla="*/ 2164992 w 2201784"/>
              <a:gd name="connsiteY2" fmla="*/ 12386 h 594531"/>
              <a:gd name="connsiteX3" fmla="*/ 2182318 w 2201784"/>
              <a:gd name="connsiteY3" fmla="*/ 108912 h 594531"/>
              <a:gd name="connsiteX4" fmla="*/ 2191393 w 2201784"/>
              <a:gd name="connsiteY4" fmla="*/ 422031 h 594531"/>
              <a:gd name="connsiteX5" fmla="*/ 2192219 w 2201784"/>
              <a:gd name="connsiteY5" fmla="*/ 583886 h 594531"/>
              <a:gd name="connsiteX6" fmla="*/ 2073406 w 2201784"/>
              <a:gd name="connsiteY6" fmla="*/ 594474 h 594531"/>
              <a:gd name="connsiteX7" fmla="*/ 22489 w 2201784"/>
              <a:gd name="connsiteY7" fmla="*/ 583886 h 594531"/>
              <a:gd name="connsiteX8" fmla="*/ 26783 w 2201784"/>
              <a:gd name="connsiteY8" fmla="*/ 512790 h 594531"/>
              <a:gd name="connsiteX9" fmla="*/ 17708 w 2201784"/>
              <a:gd name="connsiteY9" fmla="*/ 403879 h 594531"/>
              <a:gd name="connsiteX10" fmla="*/ 8632 w 2201784"/>
              <a:gd name="connsiteY10" fmla="*/ 235975 h 594531"/>
              <a:gd name="connsiteX11" fmla="*/ 13413 w 2201784"/>
              <a:gd name="connsiteY11" fmla="*/ 26000 h 5945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201784" h="594531">
                <a:moveTo>
                  <a:pt x="13413" y="26000"/>
                </a:moveTo>
                <a:cubicBezTo>
                  <a:pt x="37534" y="24897"/>
                  <a:pt x="66194" y="1103"/>
                  <a:pt x="90315" y="0"/>
                </a:cubicBezTo>
                <a:lnTo>
                  <a:pt x="2164992" y="12386"/>
                </a:lnTo>
                <a:cubicBezTo>
                  <a:pt x="2164717" y="43049"/>
                  <a:pt x="2182593" y="78249"/>
                  <a:pt x="2182318" y="108912"/>
                </a:cubicBezTo>
                <a:cubicBezTo>
                  <a:pt x="2188231" y="177186"/>
                  <a:pt x="2189743" y="342869"/>
                  <a:pt x="2191393" y="422031"/>
                </a:cubicBezTo>
                <a:cubicBezTo>
                  <a:pt x="2193043" y="501193"/>
                  <a:pt x="2213396" y="555146"/>
                  <a:pt x="2192219" y="583886"/>
                </a:cubicBezTo>
                <a:cubicBezTo>
                  <a:pt x="2172279" y="582877"/>
                  <a:pt x="2093346" y="595483"/>
                  <a:pt x="2073406" y="594474"/>
                </a:cubicBezTo>
                <a:lnTo>
                  <a:pt x="22489" y="583886"/>
                </a:lnTo>
                <a:cubicBezTo>
                  <a:pt x="5849" y="592962"/>
                  <a:pt x="27580" y="542791"/>
                  <a:pt x="26783" y="512790"/>
                </a:cubicBezTo>
                <a:cubicBezTo>
                  <a:pt x="25986" y="482789"/>
                  <a:pt x="18464" y="450015"/>
                  <a:pt x="17708" y="403879"/>
                </a:cubicBezTo>
                <a:cubicBezTo>
                  <a:pt x="16952" y="357743"/>
                  <a:pt x="-14855" y="308787"/>
                  <a:pt x="8632" y="235975"/>
                </a:cubicBezTo>
                <a:cubicBezTo>
                  <a:pt x="7119" y="142994"/>
                  <a:pt x="-201" y="65329"/>
                  <a:pt x="13413" y="26000"/>
                </a:cubicBezTo>
                <a:close/>
              </a:path>
            </a:pathLst>
          </a:custGeom>
          <a:solidFill>
            <a:srgbClr val="D9D4D0">
              <a:alpha val="60000"/>
            </a:srgbClr>
          </a:solidFill>
          <a:ln>
            <a:noFill/>
          </a:ln>
          <a:effectLst>
            <a:softEdge rad="635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A514D51A-8083-AB86-AAB0-ACB3AB807376}"/>
              </a:ext>
            </a:extLst>
          </p:cNvPr>
          <p:cNvSpPr/>
          <p:nvPr/>
        </p:nvSpPr>
        <p:spPr>
          <a:xfrm>
            <a:off x="1955257" y="2681280"/>
            <a:ext cx="8357976" cy="3644569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/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 b="0" i="0" dirty="0">
                <a:effectLst/>
              </a:rPr>
              <a:t>Password Managers simplify the complex task of managing multiple passwords for various accounts, providing a streamlined approach to security.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 b="0" i="0" dirty="0">
                <a:effectLst/>
              </a:rPr>
              <a:t>Say goodbye to the burden of memorizing complex strings of characters. Password Managers allow you to generate, store, and autofill strong and unique passwords effortlessly.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 b="0" i="0" dirty="0">
                <a:effectLst/>
              </a:rPr>
              <a:t>Access your passwords securely across multiple devices. Whether it's your laptop, tablet, or smartphone, your passwords are always within reach.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 b="0" i="0" dirty="0">
                <a:effectLst/>
              </a:rPr>
              <a:t>Your passwords are stored in highly secure, encrypted vaults. This adds an extra layer of protection, ensuring that your sensitive information remains confidential.</a:t>
            </a:r>
          </a:p>
        </p:txBody>
      </p:sp>
    </p:spTree>
    <p:extLst>
      <p:ext uri="{BB962C8B-B14F-4D97-AF65-F5344CB8AC3E}">
        <p14:creationId xmlns:p14="http://schemas.microsoft.com/office/powerpoint/2010/main" val="254033362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04C21BAE-6866-4C7A-A7EC-C1B2E572D5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bstract technological connection">
            <a:extLst>
              <a:ext uri="{FF2B5EF4-FFF2-40B4-BE49-F238E27FC236}">
                <a16:creationId xmlns:a16="http://schemas.microsoft.com/office/drawing/2014/main" id="{D770681F-E52D-033D-89A5-47F59950A49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/>
          <a:stretch/>
        </p:blipFill>
        <p:spPr>
          <a:xfrm>
            <a:off x="0" y="4500"/>
            <a:ext cx="12192000" cy="6857999"/>
          </a:xfrm>
          <a:prstGeom prst="rect">
            <a:avLst/>
          </a:prstGeom>
        </p:spPr>
      </p:pic>
      <p:sp useBgFill="1">
        <p:nvSpPr>
          <p:cNvPr id="12" name="Freeform: Shape 11">
            <a:extLst>
              <a:ext uri="{FF2B5EF4-FFF2-40B4-BE49-F238E27FC236}">
                <a16:creationId xmlns:a16="http://schemas.microsoft.com/office/drawing/2014/main" id="{7E7D0C94-08B4-48AE-8813-CC4D60294F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23899" y="609600"/>
            <a:ext cx="5372101" cy="5513767"/>
          </a:xfrm>
          <a:custGeom>
            <a:avLst/>
            <a:gdLst>
              <a:gd name="connsiteX0" fmla="*/ 0 w 5372101"/>
              <a:gd name="connsiteY0" fmla="*/ 0 h 5513767"/>
              <a:gd name="connsiteX1" fmla="*/ 5372101 w 5372101"/>
              <a:gd name="connsiteY1" fmla="*/ 0 h 5513767"/>
              <a:gd name="connsiteX2" fmla="*/ 5372101 w 5372101"/>
              <a:gd name="connsiteY2" fmla="*/ 5513767 h 5513767"/>
              <a:gd name="connsiteX3" fmla="*/ 5363126 w 5372101"/>
              <a:gd name="connsiteY3" fmla="*/ 5512835 h 5513767"/>
              <a:gd name="connsiteX4" fmla="*/ 5316714 w 5372101"/>
              <a:gd name="connsiteY4" fmla="*/ 5491247 h 5513767"/>
              <a:gd name="connsiteX5" fmla="*/ 5198331 w 5372101"/>
              <a:gd name="connsiteY5" fmla="*/ 5470092 h 5513767"/>
              <a:gd name="connsiteX6" fmla="*/ 5150428 w 5372101"/>
              <a:gd name="connsiteY6" fmla="*/ 5472506 h 5513767"/>
              <a:gd name="connsiteX7" fmla="*/ 5085506 w 5372101"/>
              <a:gd name="connsiteY7" fmla="*/ 5468851 h 5513767"/>
              <a:gd name="connsiteX8" fmla="*/ 4968663 w 5372101"/>
              <a:gd name="connsiteY8" fmla="*/ 5470487 h 5513767"/>
              <a:gd name="connsiteX9" fmla="*/ 4815623 w 5372101"/>
              <a:gd name="connsiteY9" fmla="*/ 5458622 h 5513767"/>
              <a:gd name="connsiteX10" fmla="*/ 4716679 w 5372101"/>
              <a:gd name="connsiteY10" fmla="*/ 5405365 h 5513767"/>
              <a:gd name="connsiteX11" fmla="*/ 4704891 w 5372101"/>
              <a:gd name="connsiteY11" fmla="*/ 5411529 h 5513767"/>
              <a:gd name="connsiteX12" fmla="*/ 4630496 w 5372101"/>
              <a:gd name="connsiteY12" fmla="*/ 5396532 h 5513767"/>
              <a:gd name="connsiteX13" fmla="*/ 4506964 w 5372101"/>
              <a:gd name="connsiteY13" fmla="*/ 5396685 h 5513767"/>
              <a:gd name="connsiteX14" fmla="*/ 4427135 w 5372101"/>
              <a:gd name="connsiteY14" fmla="*/ 5358585 h 5513767"/>
              <a:gd name="connsiteX15" fmla="*/ 4028338 w 5372101"/>
              <a:gd name="connsiteY15" fmla="*/ 5313494 h 5513767"/>
              <a:gd name="connsiteX16" fmla="*/ 4015367 w 5372101"/>
              <a:gd name="connsiteY16" fmla="*/ 5320766 h 5513767"/>
              <a:gd name="connsiteX17" fmla="*/ 4002837 w 5372101"/>
              <a:gd name="connsiteY17" fmla="*/ 5322294 h 5513767"/>
              <a:gd name="connsiteX18" fmla="*/ 3997650 w 5372101"/>
              <a:gd name="connsiteY18" fmla="*/ 5329513 h 5513767"/>
              <a:gd name="connsiteX19" fmla="*/ 3991991 w 5372101"/>
              <a:gd name="connsiteY19" fmla="*/ 5331908 h 5513767"/>
              <a:gd name="connsiteX20" fmla="*/ 3925210 w 5372101"/>
              <a:gd name="connsiteY20" fmla="*/ 5319395 h 5513767"/>
              <a:gd name="connsiteX21" fmla="*/ 3837014 w 5372101"/>
              <a:gd name="connsiteY21" fmla="*/ 5289023 h 5513767"/>
              <a:gd name="connsiteX22" fmla="*/ 3798765 w 5372101"/>
              <a:gd name="connsiteY22" fmla="*/ 5299431 h 5513767"/>
              <a:gd name="connsiteX23" fmla="*/ 3792144 w 5372101"/>
              <a:gd name="connsiteY23" fmla="*/ 5301616 h 5513767"/>
              <a:gd name="connsiteX24" fmla="*/ 3766249 w 5372101"/>
              <a:gd name="connsiteY24" fmla="*/ 5301869 h 5513767"/>
              <a:gd name="connsiteX25" fmla="*/ 3718651 w 5372101"/>
              <a:gd name="connsiteY25" fmla="*/ 5320541 h 5513767"/>
              <a:gd name="connsiteX26" fmla="*/ 3671207 w 5372101"/>
              <a:gd name="connsiteY26" fmla="*/ 5318046 h 5513767"/>
              <a:gd name="connsiteX27" fmla="*/ 3446863 w 5372101"/>
              <a:gd name="connsiteY27" fmla="*/ 5294348 h 5513767"/>
              <a:gd name="connsiteX28" fmla="*/ 3312000 w 5372101"/>
              <a:gd name="connsiteY28" fmla="*/ 5286923 h 5513767"/>
              <a:gd name="connsiteX29" fmla="*/ 3259756 w 5372101"/>
              <a:gd name="connsiteY29" fmla="*/ 5294712 h 5513767"/>
              <a:gd name="connsiteX30" fmla="*/ 3187481 w 5372101"/>
              <a:gd name="connsiteY30" fmla="*/ 5298457 h 5513767"/>
              <a:gd name="connsiteX31" fmla="*/ 3124115 w 5372101"/>
              <a:gd name="connsiteY31" fmla="*/ 5294626 h 5513767"/>
              <a:gd name="connsiteX32" fmla="*/ 3099907 w 5372101"/>
              <a:gd name="connsiteY32" fmla="*/ 5302443 h 5513767"/>
              <a:gd name="connsiteX33" fmla="*/ 3017494 w 5372101"/>
              <a:gd name="connsiteY33" fmla="*/ 5301439 h 5513767"/>
              <a:gd name="connsiteX34" fmla="*/ 3010848 w 5372101"/>
              <a:gd name="connsiteY34" fmla="*/ 5307225 h 5513767"/>
              <a:gd name="connsiteX35" fmla="*/ 2994286 w 5372101"/>
              <a:gd name="connsiteY35" fmla="*/ 5309060 h 5513767"/>
              <a:gd name="connsiteX36" fmla="*/ 2988160 w 5372101"/>
              <a:gd name="connsiteY36" fmla="*/ 5310041 h 5513767"/>
              <a:gd name="connsiteX37" fmla="*/ 2984260 w 5372101"/>
              <a:gd name="connsiteY37" fmla="*/ 5307528 h 5513767"/>
              <a:gd name="connsiteX38" fmla="*/ 2979127 w 5372101"/>
              <a:gd name="connsiteY38" fmla="*/ 5308389 h 5513767"/>
              <a:gd name="connsiteX39" fmla="*/ 2978660 w 5372101"/>
              <a:gd name="connsiteY39" fmla="*/ 5311563 h 5513767"/>
              <a:gd name="connsiteX40" fmla="*/ 2946326 w 5372101"/>
              <a:gd name="connsiteY40" fmla="*/ 5316745 h 5513767"/>
              <a:gd name="connsiteX41" fmla="*/ 2713134 w 5372101"/>
              <a:gd name="connsiteY41" fmla="*/ 5331381 h 5513767"/>
              <a:gd name="connsiteX42" fmla="*/ 2352072 w 5372101"/>
              <a:gd name="connsiteY42" fmla="*/ 5342761 h 5513767"/>
              <a:gd name="connsiteX43" fmla="*/ 2260922 w 5372101"/>
              <a:gd name="connsiteY43" fmla="*/ 5328122 h 5513767"/>
              <a:gd name="connsiteX44" fmla="*/ 2178497 w 5372101"/>
              <a:gd name="connsiteY44" fmla="*/ 5351065 h 5513767"/>
              <a:gd name="connsiteX45" fmla="*/ 2034408 w 5372101"/>
              <a:gd name="connsiteY45" fmla="*/ 5307958 h 5513767"/>
              <a:gd name="connsiteX46" fmla="*/ 1831505 w 5372101"/>
              <a:gd name="connsiteY46" fmla="*/ 5312691 h 5513767"/>
              <a:gd name="connsiteX47" fmla="*/ 1710387 w 5372101"/>
              <a:gd name="connsiteY47" fmla="*/ 5308705 h 5513767"/>
              <a:gd name="connsiteX48" fmla="*/ 1664816 w 5372101"/>
              <a:gd name="connsiteY48" fmla="*/ 5296479 h 5513767"/>
              <a:gd name="connsiteX49" fmla="*/ 1600883 w 5372101"/>
              <a:gd name="connsiteY49" fmla="*/ 5286607 h 5513767"/>
              <a:gd name="connsiteX50" fmla="*/ 1488397 w 5372101"/>
              <a:gd name="connsiteY50" fmla="*/ 5260898 h 5513767"/>
              <a:gd name="connsiteX51" fmla="*/ 1336670 w 5372101"/>
              <a:gd name="connsiteY51" fmla="*/ 5240770 h 5513767"/>
              <a:gd name="connsiteX52" fmla="*/ 1224297 w 5372101"/>
              <a:gd name="connsiteY52" fmla="*/ 5271845 h 5513767"/>
              <a:gd name="connsiteX53" fmla="*/ 1214830 w 5372101"/>
              <a:gd name="connsiteY53" fmla="*/ 5263450 h 5513767"/>
              <a:gd name="connsiteX54" fmla="*/ 1138181 w 5372101"/>
              <a:gd name="connsiteY54" fmla="*/ 5262590 h 5513767"/>
              <a:gd name="connsiteX55" fmla="*/ 943575 w 5372101"/>
              <a:gd name="connsiteY55" fmla="*/ 5290808 h 5513767"/>
              <a:gd name="connsiteX56" fmla="*/ 529813 w 5372101"/>
              <a:gd name="connsiteY56" fmla="*/ 5218555 h 5513767"/>
              <a:gd name="connsiteX57" fmla="*/ 519546 w 5372101"/>
              <a:gd name="connsiteY57" fmla="*/ 5208845 h 5513767"/>
              <a:gd name="connsiteX58" fmla="*/ 507906 w 5372101"/>
              <a:gd name="connsiteY58" fmla="*/ 5204779 h 5513767"/>
              <a:gd name="connsiteX59" fmla="*/ 505153 w 5372101"/>
              <a:gd name="connsiteY59" fmla="*/ 5196726 h 5513767"/>
              <a:gd name="connsiteX60" fmla="*/ 500429 w 5372101"/>
              <a:gd name="connsiteY60" fmla="*/ 5193241 h 5513767"/>
              <a:gd name="connsiteX61" fmla="*/ 431923 w 5372101"/>
              <a:gd name="connsiteY61" fmla="*/ 5191553 h 5513767"/>
              <a:gd name="connsiteX62" fmla="*/ 337115 w 5372101"/>
              <a:gd name="connsiteY62" fmla="*/ 5202714 h 5513767"/>
              <a:gd name="connsiteX63" fmla="*/ 303383 w 5372101"/>
              <a:gd name="connsiteY63" fmla="*/ 5184750 h 5513767"/>
              <a:gd name="connsiteX64" fmla="*/ 297664 w 5372101"/>
              <a:gd name="connsiteY64" fmla="*/ 5181269 h 5513767"/>
              <a:gd name="connsiteX65" fmla="*/ 272701 w 5372101"/>
              <a:gd name="connsiteY65" fmla="*/ 5175678 h 5513767"/>
              <a:gd name="connsiteX66" fmla="*/ 268242 w 5372101"/>
              <a:gd name="connsiteY66" fmla="*/ 5163678 h 5513767"/>
              <a:gd name="connsiteX67" fmla="*/ 232517 w 5372101"/>
              <a:gd name="connsiteY67" fmla="*/ 5147792 h 5513767"/>
              <a:gd name="connsiteX68" fmla="*/ 185851 w 5372101"/>
              <a:gd name="connsiteY68" fmla="*/ 5140408 h 5513767"/>
              <a:gd name="connsiteX69" fmla="*/ 20337 w 5372101"/>
              <a:gd name="connsiteY69" fmla="*/ 5113040 h 5513767"/>
              <a:gd name="connsiteX70" fmla="*/ 0 w 5372101"/>
              <a:gd name="connsiteY70" fmla="*/ 5112243 h 55137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</a:cxnLst>
            <a:rect l="l" t="t" r="r" b="b"/>
            <a:pathLst>
              <a:path w="5372101" h="5513767">
                <a:moveTo>
                  <a:pt x="0" y="0"/>
                </a:moveTo>
                <a:lnTo>
                  <a:pt x="5372101" y="0"/>
                </a:lnTo>
                <a:lnTo>
                  <a:pt x="5372101" y="5513767"/>
                </a:lnTo>
                <a:lnTo>
                  <a:pt x="5363126" y="5512835"/>
                </a:lnTo>
                <a:cubicBezTo>
                  <a:pt x="5345779" y="5509071"/>
                  <a:pt x="5329767" y="5502649"/>
                  <a:pt x="5316714" y="5491247"/>
                </a:cubicBezTo>
                <a:cubicBezTo>
                  <a:pt x="5295689" y="5478131"/>
                  <a:pt x="5219502" y="5459909"/>
                  <a:pt x="5198331" y="5470092"/>
                </a:cubicBezTo>
                <a:cubicBezTo>
                  <a:pt x="5181052" y="5469102"/>
                  <a:pt x="5165047" y="5459569"/>
                  <a:pt x="5150428" y="5472506"/>
                </a:cubicBezTo>
                <a:cubicBezTo>
                  <a:pt x="5129562" y="5487248"/>
                  <a:pt x="5088050" y="5445894"/>
                  <a:pt x="5085506" y="5468851"/>
                </a:cubicBezTo>
                <a:cubicBezTo>
                  <a:pt x="5055692" y="5440170"/>
                  <a:pt x="5006122" y="5469577"/>
                  <a:pt x="4968663" y="5470487"/>
                </a:cubicBezTo>
                <a:cubicBezTo>
                  <a:pt x="4947085" y="5444049"/>
                  <a:pt x="4889767" y="5472037"/>
                  <a:pt x="4815623" y="5458622"/>
                </a:cubicBezTo>
                <a:cubicBezTo>
                  <a:pt x="4792418" y="5428488"/>
                  <a:pt x="4765548" y="5449887"/>
                  <a:pt x="4716679" y="5405365"/>
                </a:cubicBezTo>
                <a:cubicBezTo>
                  <a:pt x="4713235" y="5407807"/>
                  <a:pt x="4709266" y="5409883"/>
                  <a:pt x="4704891" y="5411529"/>
                </a:cubicBezTo>
                <a:cubicBezTo>
                  <a:pt x="4679473" y="5421092"/>
                  <a:pt x="4646164" y="5414379"/>
                  <a:pt x="4630496" y="5396532"/>
                </a:cubicBezTo>
                <a:cubicBezTo>
                  <a:pt x="4590205" y="5365061"/>
                  <a:pt x="4548419" y="5412094"/>
                  <a:pt x="4506964" y="5396685"/>
                </a:cubicBezTo>
                <a:lnTo>
                  <a:pt x="4427135" y="5358585"/>
                </a:lnTo>
                <a:cubicBezTo>
                  <a:pt x="4319267" y="5308575"/>
                  <a:pt x="4152341" y="5340956"/>
                  <a:pt x="4028338" y="5313494"/>
                </a:cubicBezTo>
                <a:lnTo>
                  <a:pt x="4015367" y="5320766"/>
                </a:lnTo>
                <a:lnTo>
                  <a:pt x="4002837" y="5322294"/>
                </a:lnTo>
                <a:lnTo>
                  <a:pt x="3997650" y="5329513"/>
                </a:lnTo>
                <a:lnTo>
                  <a:pt x="3991991" y="5331908"/>
                </a:lnTo>
                <a:cubicBezTo>
                  <a:pt x="3969659" y="5338581"/>
                  <a:pt x="3978880" y="5316131"/>
                  <a:pt x="3925210" y="5319395"/>
                </a:cubicBezTo>
                <a:cubicBezTo>
                  <a:pt x="3947765" y="5277139"/>
                  <a:pt x="3837331" y="5338342"/>
                  <a:pt x="3837014" y="5289023"/>
                </a:cubicBezTo>
                <a:cubicBezTo>
                  <a:pt x="3824001" y="5291376"/>
                  <a:pt x="3811407" y="5295212"/>
                  <a:pt x="3798765" y="5299431"/>
                </a:cubicBezTo>
                <a:lnTo>
                  <a:pt x="3792144" y="5301616"/>
                </a:lnTo>
                <a:lnTo>
                  <a:pt x="3766249" y="5301869"/>
                </a:lnTo>
                <a:lnTo>
                  <a:pt x="3718651" y="5320541"/>
                </a:lnTo>
                <a:cubicBezTo>
                  <a:pt x="3703968" y="5321892"/>
                  <a:pt x="3688308" y="5321427"/>
                  <a:pt x="3671207" y="5318046"/>
                </a:cubicBezTo>
                <a:cubicBezTo>
                  <a:pt x="3616458" y="5288532"/>
                  <a:pt x="3514048" y="5333307"/>
                  <a:pt x="3446863" y="5294348"/>
                </a:cubicBezTo>
                <a:cubicBezTo>
                  <a:pt x="3420930" y="5283822"/>
                  <a:pt x="3333157" y="5274511"/>
                  <a:pt x="3312000" y="5286923"/>
                </a:cubicBezTo>
                <a:cubicBezTo>
                  <a:pt x="3292759" y="5287903"/>
                  <a:pt x="3273112" y="5280334"/>
                  <a:pt x="3259756" y="5294712"/>
                </a:cubicBezTo>
                <a:cubicBezTo>
                  <a:pt x="3239905" y="5311572"/>
                  <a:pt x="3185410" y="5275588"/>
                  <a:pt x="3187481" y="5298457"/>
                </a:cubicBezTo>
                <a:cubicBezTo>
                  <a:pt x="3168018" y="5286036"/>
                  <a:pt x="3146200" y="5288458"/>
                  <a:pt x="3124115" y="5294626"/>
                </a:cubicBezTo>
                <a:lnTo>
                  <a:pt x="3099907" y="5302443"/>
                </a:lnTo>
                <a:lnTo>
                  <a:pt x="3017494" y="5301439"/>
                </a:lnTo>
                <a:lnTo>
                  <a:pt x="3010848" y="5307225"/>
                </a:lnTo>
                <a:lnTo>
                  <a:pt x="2994286" y="5309060"/>
                </a:lnTo>
                <a:lnTo>
                  <a:pt x="2988160" y="5310041"/>
                </a:lnTo>
                <a:lnTo>
                  <a:pt x="2984260" y="5307528"/>
                </a:lnTo>
                <a:cubicBezTo>
                  <a:pt x="2981957" y="5306419"/>
                  <a:pt x="2980273" y="5306402"/>
                  <a:pt x="2979127" y="5308389"/>
                </a:cubicBezTo>
                <a:cubicBezTo>
                  <a:pt x="2978971" y="5309447"/>
                  <a:pt x="2978816" y="5310505"/>
                  <a:pt x="2978660" y="5311563"/>
                </a:cubicBezTo>
                <a:lnTo>
                  <a:pt x="2946326" y="5316745"/>
                </a:lnTo>
                <a:lnTo>
                  <a:pt x="2713134" y="5331381"/>
                </a:lnTo>
                <a:cubicBezTo>
                  <a:pt x="2610698" y="5372328"/>
                  <a:pt x="2466037" y="5325762"/>
                  <a:pt x="2352072" y="5342761"/>
                </a:cubicBezTo>
                <a:cubicBezTo>
                  <a:pt x="2293501" y="5293708"/>
                  <a:pt x="2324138" y="5338538"/>
                  <a:pt x="2260922" y="5328122"/>
                </a:cubicBezTo>
                <a:cubicBezTo>
                  <a:pt x="2275681" y="5372347"/>
                  <a:pt x="2185007" y="5301703"/>
                  <a:pt x="2178497" y="5351065"/>
                </a:cubicBezTo>
                <a:cubicBezTo>
                  <a:pt x="2133294" y="5337229"/>
                  <a:pt x="2097074" y="5300208"/>
                  <a:pt x="2034408" y="5307958"/>
                </a:cubicBezTo>
                <a:cubicBezTo>
                  <a:pt x="1981894" y="5332879"/>
                  <a:pt x="1896288" y="5279365"/>
                  <a:pt x="1831505" y="5312691"/>
                </a:cubicBezTo>
                <a:cubicBezTo>
                  <a:pt x="1807063" y="5321035"/>
                  <a:pt x="1727674" y="5322925"/>
                  <a:pt x="1710387" y="5308705"/>
                </a:cubicBezTo>
                <a:cubicBezTo>
                  <a:pt x="1693367" y="5306094"/>
                  <a:pt x="1674901" y="5312009"/>
                  <a:pt x="1664816" y="5296479"/>
                </a:cubicBezTo>
                <a:cubicBezTo>
                  <a:pt x="1649255" y="5277912"/>
                  <a:pt x="1596152" y="5309335"/>
                  <a:pt x="1600883" y="5286607"/>
                </a:cubicBezTo>
                <a:cubicBezTo>
                  <a:pt x="1563066" y="5308189"/>
                  <a:pt x="1524339" y="5269513"/>
                  <a:pt x="1488397" y="5260898"/>
                </a:cubicBezTo>
                <a:cubicBezTo>
                  <a:pt x="1459246" y="5282011"/>
                  <a:pt x="1412580" y="5243108"/>
                  <a:pt x="1336670" y="5240770"/>
                </a:cubicBezTo>
                <a:cubicBezTo>
                  <a:pt x="1304792" y="5265122"/>
                  <a:pt x="1285508" y="5238878"/>
                  <a:pt x="1224297" y="5271845"/>
                </a:cubicBezTo>
                <a:cubicBezTo>
                  <a:pt x="1221731" y="5268771"/>
                  <a:pt x="1218543" y="5265944"/>
                  <a:pt x="1214830" y="5263450"/>
                </a:cubicBezTo>
                <a:cubicBezTo>
                  <a:pt x="1193241" y="5248952"/>
                  <a:pt x="1158925" y="5248567"/>
                  <a:pt x="1138181" y="5262590"/>
                </a:cubicBezTo>
                <a:lnTo>
                  <a:pt x="943575" y="5290808"/>
                </a:lnTo>
                <a:cubicBezTo>
                  <a:pt x="823587" y="5316899"/>
                  <a:pt x="658340" y="5217603"/>
                  <a:pt x="529813" y="5218555"/>
                </a:cubicBezTo>
                <a:lnTo>
                  <a:pt x="519546" y="5208845"/>
                </a:lnTo>
                <a:lnTo>
                  <a:pt x="507906" y="5204779"/>
                </a:lnTo>
                <a:lnTo>
                  <a:pt x="505153" y="5196726"/>
                </a:lnTo>
                <a:lnTo>
                  <a:pt x="500429" y="5193241"/>
                </a:lnTo>
                <a:cubicBezTo>
                  <a:pt x="480923" y="5182176"/>
                  <a:pt x="482807" y="5205793"/>
                  <a:pt x="431923" y="5191553"/>
                </a:cubicBezTo>
                <a:cubicBezTo>
                  <a:pt x="440499" y="5237077"/>
                  <a:pt x="352872" y="5155083"/>
                  <a:pt x="337115" y="5202714"/>
                </a:cubicBezTo>
                <a:cubicBezTo>
                  <a:pt x="325265" y="5197752"/>
                  <a:pt x="314288" y="5191441"/>
                  <a:pt x="303383" y="5184750"/>
                </a:cubicBezTo>
                <a:lnTo>
                  <a:pt x="297664" y="5181269"/>
                </a:lnTo>
                <a:lnTo>
                  <a:pt x="272701" y="5175678"/>
                </a:lnTo>
                <a:lnTo>
                  <a:pt x="268242" y="5163678"/>
                </a:lnTo>
                <a:lnTo>
                  <a:pt x="232517" y="5147792"/>
                </a:lnTo>
                <a:cubicBezTo>
                  <a:pt x="218741" y="5143453"/>
                  <a:pt x="203450" y="5140668"/>
                  <a:pt x="185851" y="5140408"/>
                </a:cubicBezTo>
                <a:cubicBezTo>
                  <a:pt x="139207" y="5153337"/>
                  <a:pt x="79723" y="5120316"/>
                  <a:pt x="20337" y="5113040"/>
                </a:cubicBezTo>
                <a:lnTo>
                  <a:pt x="0" y="5112243"/>
                </a:lnTo>
                <a:close/>
              </a:path>
            </a:pathLst>
          </a:custGeom>
          <a:ln>
            <a:noFill/>
          </a:ln>
          <a:effectLst>
            <a:outerShdw blurRad="25400" dist="12700" dir="3000000" algn="tl" rotWithShape="0">
              <a:prstClr val="black">
                <a:alpha val="27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369DC1DC-2E13-2DF9-02AE-9A4D2DFFFAF2}"/>
              </a:ext>
            </a:extLst>
          </p:cNvPr>
          <p:cNvSpPr/>
          <p:nvPr/>
        </p:nvSpPr>
        <p:spPr>
          <a:xfrm>
            <a:off x="1030960" y="908738"/>
            <a:ext cx="4775162" cy="1339382"/>
          </a:xfrm>
          <a:prstGeom prst="rect">
            <a:avLst/>
          </a:prstGeom>
        </p:spPr>
        <p:txBody>
          <a:bodyPr vert="horz" lIns="91440" tIns="45720" rIns="91440" bIns="45720" rtlCol="0" anchor="ctr">
            <a:normAutofit lnSpcReduction="10000"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3200" b="0" cap="none" spc="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j-lt"/>
                <a:ea typeface="+mj-ea"/>
                <a:cs typeface="+mj-cs"/>
              </a:rPr>
              <a:t>Understanding Threat Models in the Digital Landscape</a:t>
            </a:r>
          </a:p>
        </p:txBody>
      </p:sp>
      <p:sp>
        <p:nvSpPr>
          <p:cNvPr id="14" name="Rectangle 6">
            <a:extLst>
              <a:ext uri="{FF2B5EF4-FFF2-40B4-BE49-F238E27FC236}">
                <a16:creationId xmlns:a16="http://schemas.microsoft.com/office/drawing/2014/main" id="{F0C518C2-0AA4-470C-87B9-9CBF428FBA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564666" y="399531"/>
            <a:ext cx="1707751" cy="428984"/>
          </a:xfrm>
          <a:custGeom>
            <a:avLst/>
            <a:gdLst>
              <a:gd name="connsiteX0" fmla="*/ 0 w 2142503"/>
              <a:gd name="connsiteY0" fmla="*/ 0 h 571500"/>
              <a:gd name="connsiteX1" fmla="*/ 2142503 w 2142503"/>
              <a:gd name="connsiteY1" fmla="*/ 0 h 571500"/>
              <a:gd name="connsiteX2" fmla="*/ 2142503 w 2142503"/>
              <a:gd name="connsiteY2" fmla="*/ 571500 h 571500"/>
              <a:gd name="connsiteX3" fmla="*/ 0 w 2142503"/>
              <a:gd name="connsiteY3" fmla="*/ 571500 h 571500"/>
              <a:gd name="connsiteX4" fmla="*/ 0 w 2142503"/>
              <a:gd name="connsiteY4" fmla="*/ 0 h 571500"/>
              <a:gd name="connsiteX0" fmla="*/ 0 w 2142503"/>
              <a:gd name="connsiteY0" fmla="*/ 0 h 582145"/>
              <a:gd name="connsiteX1" fmla="*/ 2142503 w 2142503"/>
              <a:gd name="connsiteY1" fmla="*/ 0 h 582145"/>
              <a:gd name="connsiteX2" fmla="*/ 2142503 w 2142503"/>
              <a:gd name="connsiteY2" fmla="*/ 571500 h 582145"/>
              <a:gd name="connsiteX3" fmla="*/ 2050917 w 2142503"/>
              <a:gd name="connsiteY3" fmla="*/ 582088 h 582145"/>
              <a:gd name="connsiteX4" fmla="*/ 0 w 2142503"/>
              <a:gd name="connsiteY4" fmla="*/ 571500 h 582145"/>
              <a:gd name="connsiteX5" fmla="*/ 0 w 2142503"/>
              <a:gd name="connsiteY5" fmla="*/ 0 h 582145"/>
              <a:gd name="connsiteX0" fmla="*/ 0 w 2159832"/>
              <a:gd name="connsiteY0" fmla="*/ 0 h 582145"/>
              <a:gd name="connsiteX1" fmla="*/ 2142503 w 2159832"/>
              <a:gd name="connsiteY1" fmla="*/ 0 h 582145"/>
              <a:gd name="connsiteX2" fmla="*/ 2159829 w 2159832"/>
              <a:gd name="connsiteY2" fmla="*/ 96526 h 582145"/>
              <a:gd name="connsiteX3" fmla="*/ 2142503 w 2159832"/>
              <a:gd name="connsiteY3" fmla="*/ 571500 h 582145"/>
              <a:gd name="connsiteX4" fmla="*/ 2050917 w 2159832"/>
              <a:gd name="connsiteY4" fmla="*/ 582088 h 582145"/>
              <a:gd name="connsiteX5" fmla="*/ 0 w 2159832"/>
              <a:gd name="connsiteY5" fmla="*/ 571500 h 582145"/>
              <a:gd name="connsiteX6" fmla="*/ 0 w 2159832"/>
              <a:gd name="connsiteY6" fmla="*/ 0 h 582145"/>
              <a:gd name="connsiteX0" fmla="*/ 0 w 2159832"/>
              <a:gd name="connsiteY0" fmla="*/ 12386 h 594531"/>
              <a:gd name="connsiteX1" fmla="*/ 67826 w 2159832"/>
              <a:gd name="connsiteY1" fmla="*/ 0 h 594531"/>
              <a:gd name="connsiteX2" fmla="*/ 2142503 w 2159832"/>
              <a:gd name="connsiteY2" fmla="*/ 12386 h 594531"/>
              <a:gd name="connsiteX3" fmla="*/ 2159829 w 2159832"/>
              <a:gd name="connsiteY3" fmla="*/ 108912 h 594531"/>
              <a:gd name="connsiteX4" fmla="*/ 2142503 w 2159832"/>
              <a:gd name="connsiteY4" fmla="*/ 583886 h 594531"/>
              <a:gd name="connsiteX5" fmla="*/ 2050917 w 2159832"/>
              <a:gd name="connsiteY5" fmla="*/ 594474 h 594531"/>
              <a:gd name="connsiteX6" fmla="*/ 0 w 2159832"/>
              <a:gd name="connsiteY6" fmla="*/ 583886 h 594531"/>
              <a:gd name="connsiteX7" fmla="*/ 0 w 2159832"/>
              <a:gd name="connsiteY7" fmla="*/ 12386 h 594531"/>
              <a:gd name="connsiteX0" fmla="*/ 0 w 2168908"/>
              <a:gd name="connsiteY0" fmla="*/ 26000 h 594531"/>
              <a:gd name="connsiteX1" fmla="*/ 76902 w 2168908"/>
              <a:gd name="connsiteY1" fmla="*/ 0 h 594531"/>
              <a:gd name="connsiteX2" fmla="*/ 2151579 w 2168908"/>
              <a:gd name="connsiteY2" fmla="*/ 12386 h 594531"/>
              <a:gd name="connsiteX3" fmla="*/ 2168905 w 2168908"/>
              <a:gd name="connsiteY3" fmla="*/ 108912 h 594531"/>
              <a:gd name="connsiteX4" fmla="*/ 2151579 w 2168908"/>
              <a:gd name="connsiteY4" fmla="*/ 583886 h 594531"/>
              <a:gd name="connsiteX5" fmla="*/ 2059993 w 2168908"/>
              <a:gd name="connsiteY5" fmla="*/ 594474 h 594531"/>
              <a:gd name="connsiteX6" fmla="*/ 9076 w 2168908"/>
              <a:gd name="connsiteY6" fmla="*/ 583886 h 594531"/>
              <a:gd name="connsiteX7" fmla="*/ 0 w 2168908"/>
              <a:gd name="connsiteY7" fmla="*/ 26000 h 594531"/>
              <a:gd name="connsiteX0" fmla="*/ 5393 w 2174301"/>
              <a:gd name="connsiteY0" fmla="*/ 26000 h 594531"/>
              <a:gd name="connsiteX1" fmla="*/ 82295 w 2174301"/>
              <a:gd name="connsiteY1" fmla="*/ 0 h 594531"/>
              <a:gd name="connsiteX2" fmla="*/ 2156972 w 2174301"/>
              <a:gd name="connsiteY2" fmla="*/ 12386 h 594531"/>
              <a:gd name="connsiteX3" fmla="*/ 2174298 w 2174301"/>
              <a:gd name="connsiteY3" fmla="*/ 108912 h 594531"/>
              <a:gd name="connsiteX4" fmla="*/ 2156972 w 2174301"/>
              <a:gd name="connsiteY4" fmla="*/ 583886 h 594531"/>
              <a:gd name="connsiteX5" fmla="*/ 2065386 w 2174301"/>
              <a:gd name="connsiteY5" fmla="*/ 594474 h 594531"/>
              <a:gd name="connsiteX6" fmla="*/ 14469 w 2174301"/>
              <a:gd name="connsiteY6" fmla="*/ 583886 h 594531"/>
              <a:gd name="connsiteX7" fmla="*/ 5393 w 2174301"/>
              <a:gd name="connsiteY7" fmla="*/ 26000 h 594531"/>
              <a:gd name="connsiteX0" fmla="*/ 5393 w 2174301"/>
              <a:gd name="connsiteY0" fmla="*/ 26000 h 594531"/>
              <a:gd name="connsiteX1" fmla="*/ 82295 w 2174301"/>
              <a:gd name="connsiteY1" fmla="*/ 0 h 594531"/>
              <a:gd name="connsiteX2" fmla="*/ 2156972 w 2174301"/>
              <a:gd name="connsiteY2" fmla="*/ 12386 h 594531"/>
              <a:gd name="connsiteX3" fmla="*/ 2174298 w 2174301"/>
              <a:gd name="connsiteY3" fmla="*/ 108912 h 594531"/>
              <a:gd name="connsiteX4" fmla="*/ 2156972 w 2174301"/>
              <a:gd name="connsiteY4" fmla="*/ 583886 h 594531"/>
              <a:gd name="connsiteX5" fmla="*/ 2065386 w 2174301"/>
              <a:gd name="connsiteY5" fmla="*/ 594474 h 594531"/>
              <a:gd name="connsiteX6" fmla="*/ 14469 w 2174301"/>
              <a:gd name="connsiteY6" fmla="*/ 583886 h 594531"/>
              <a:gd name="connsiteX7" fmla="*/ 5393 w 2174301"/>
              <a:gd name="connsiteY7" fmla="*/ 26000 h 594531"/>
              <a:gd name="connsiteX0" fmla="*/ 5393 w 2174301"/>
              <a:gd name="connsiteY0" fmla="*/ 26000 h 594531"/>
              <a:gd name="connsiteX1" fmla="*/ 82295 w 2174301"/>
              <a:gd name="connsiteY1" fmla="*/ 0 h 594531"/>
              <a:gd name="connsiteX2" fmla="*/ 2156972 w 2174301"/>
              <a:gd name="connsiteY2" fmla="*/ 12386 h 594531"/>
              <a:gd name="connsiteX3" fmla="*/ 2174298 w 2174301"/>
              <a:gd name="connsiteY3" fmla="*/ 108912 h 594531"/>
              <a:gd name="connsiteX4" fmla="*/ 2156972 w 2174301"/>
              <a:gd name="connsiteY4" fmla="*/ 583886 h 594531"/>
              <a:gd name="connsiteX5" fmla="*/ 2065386 w 2174301"/>
              <a:gd name="connsiteY5" fmla="*/ 594474 h 594531"/>
              <a:gd name="connsiteX6" fmla="*/ 14469 w 2174301"/>
              <a:gd name="connsiteY6" fmla="*/ 583886 h 594531"/>
              <a:gd name="connsiteX7" fmla="*/ 5393 w 2174301"/>
              <a:gd name="connsiteY7" fmla="*/ 26000 h 594531"/>
              <a:gd name="connsiteX0" fmla="*/ 5393 w 2174301"/>
              <a:gd name="connsiteY0" fmla="*/ 26000 h 594531"/>
              <a:gd name="connsiteX1" fmla="*/ 82295 w 2174301"/>
              <a:gd name="connsiteY1" fmla="*/ 0 h 594531"/>
              <a:gd name="connsiteX2" fmla="*/ 2156972 w 2174301"/>
              <a:gd name="connsiteY2" fmla="*/ 12386 h 594531"/>
              <a:gd name="connsiteX3" fmla="*/ 2174298 w 2174301"/>
              <a:gd name="connsiteY3" fmla="*/ 108912 h 594531"/>
              <a:gd name="connsiteX4" fmla="*/ 2156972 w 2174301"/>
              <a:gd name="connsiteY4" fmla="*/ 583886 h 594531"/>
              <a:gd name="connsiteX5" fmla="*/ 2065386 w 2174301"/>
              <a:gd name="connsiteY5" fmla="*/ 594474 h 594531"/>
              <a:gd name="connsiteX6" fmla="*/ 14469 w 2174301"/>
              <a:gd name="connsiteY6" fmla="*/ 583886 h 594531"/>
              <a:gd name="connsiteX7" fmla="*/ 5393 w 2174301"/>
              <a:gd name="connsiteY7" fmla="*/ 26000 h 594531"/>
              <a:gd name="connsiteX0" fmla="*/ 147197 w 2316105"/>
              <a:gd name="connsiteY0" fmla="*/ 26000 h 594531"/>
              <a:gd name="connsiteX1" fmla="*/ 224099 w 2316105"/>
              <a:gd name="connsiteY1" fmla="*/ 0 h 594531"/>
              <a:gd name="connsiteX2" fmla="*/ 2298776 w 2316105"/>
              <a:gd name="connsiteY2" fmla="*/ 12386 h 594531"/>
              <a:gd name="connsiteX3" fmla="*/ 2316102 w 2316105"/>
              <a:gd name="connsiteY3" fmla="*/ 108912 h 594531"/>
              <a:gd name="connsiteX4" fmla="*/ 2298776 w 2316105"/>
              <a:gd name="connsiteY4" fmla="*/ 583886 h 594531"/>
              <a:gd name="connsiteX5" fmla="*/ 2207190 w 2316105"/>
              <a:gd name="connsiteY5" fmla="*/ 594474 h 594531"/>
              <a:gd name="connsiteX6" fmla="*/ 156273 w 2316105"/>
              <a:gd name="connsiteY6" fmla="*/ 583886 h 594531"/>
              <a:gd name="connsiteX7" fmla="*/ 142416 w 2316105"/>
              <a:gd name="connsiteY7" fmla="*/ 235975 h 594531"/>
              <a:gd name="connsiteX8" fmla="*/ 147197 w 2316105"/>
              <a:gd name="connsiteY8" fmla="*/ 26000 h 594531"/>
              <a:gd name="connsiteX0" fmla="*/ 154684 w 2323592"/>
              <a:gd name="connsiteY0" fmla="*/ 26000 h 594531"/>
              <a:gd name="connsiteX1" fmla="*/ 231586 w 2323592"/>
              <a:gd name="connsiteY1" fmla="*/ 0 h 594531"/>
              <a:gd name="connsiteX2" fmla="*/ 2306263 w 2323592"/>
              <a:gd name="connsiteY2" fmla="*/ 12386 h 594531"/>
              <a:gd name="connsiteX3" fmla="*/ 2323589 w 2323592"/>
              <a:gd name="connsiteY3" fmla="*/ 108912 h 594531"/>
              <a:gd name="connsiteX4" fmla="*/ 2306263 w 2323592"/>
              <a:gd name="connsiteY4" fmla="*/ 583886 h 594531"/>
              <a:gd name="connsiteX5" fmla="*/ 2214677 w 2323592"/>
              <a:gd name="connsiteY5" fmla="*/ 594474 h 594531"/>
              <a:gd name="connsiteX6" fmla="*/ 163760 w 2323592"/>
              <a:gd name="connsiteY6" fmla="*/ 583886 h 594531"/>
              <a:gd name="connsiteX7" fmla="*/ 158979 w 2323592"/>
              <a:gd name="connsiteY7" fmla="*/ 403879 h 594531"/>
              <a:gd name="connsiteX8" fmla="*/ 149903 w 2323592"/>
              <a:gd name="connsiteY8" fmla="*/ 235975 h 594531"/>
              <a:gd name="connsiteX9" fmla="*/ 154684 w 2323592"/>
              <a:gd name="connsiteY9" fmla="*/ 26000 h 594531"/>
              <a:gd name="connsiteX0" fmla="*/ 13665 w 2182573"/>
              <a:gd name="connsiteY0" fmla="*/ 26000 h 594531"/>
              <a:gd name="connsiteX1" fmla="*/ 90567 w 2182573"/>
              <a:gd name="connsiteY1" fmla="*/ 0 h 594531"/>
              <a:gd name="connsiteX2" fmla="*/ 2165244 w 2182573"/>
              <a:gd name="connsiteY2" fmla="*/ 12386 h 594531"/>
              <a:gd name="connsiteX3" fmla="*/ 2182570 w 2182573"/>
              <a:gd name="connsiteY3" fmla="*/ 108912 h 594531"/>
              <a:gd name="connsiteX4" fmla="*/ 2165244 w 2182573"/>
              <a:gd name="connsiteY4" fmla="*/ 583886 h 594531"/>
              <a:gd name="connsiteX5" fmla="*/ 2073658 w 2182573"/>
              <a:gd name="connsiteY5" fmla="*/ 594474 h 594531"/>
              <a:gd name="connsiteX6" fmla="*/ 22741 w 2182573"/>
              <a:gd name="connsiteY6" fmla="*/ 583886 h 594531"/>
              <a:gd name="connsiteX7" fmla="*/ 17960 w 2182573"/>
              <a:gd name="connsiteY7" fmla="*/ 403879 h 594531"/>
              <a:gd name="connsiteX8" fmla="*/ 8884 w 2182573"/>
              <a:gd name="connsiteY8" fmla="*/ 235975 h 594531"/>
              <a:gd name="connsiteX9" fmla="*/ 13665 w 2182573"/>
              <a:gd name="connsiteY9" fmla="*/ 26000 h 594531"/>
              <a:gd name="connsiteX0" fmla="*/ 13665 w 2202120"/>
              <a:gd name="connsiteY0" fmla="*/ 26000 h 594531"/>
              <a:gd name="connsiteX1" fmla="*/ 90567 w 2202120"/>
              <a:gd name="connsiteY1" fmla="*/ 0 h 594531"/>
              <a:gd name="connsiteX2" fmla="*/ 2165244 w 2202120"/>
              <a:gd name="connsiteY2" fmla="*/ 12386 h 594531"/>
              <a:gd name="connsiteX3" fmla="*/ 2182570 w 2202120"/>
              <a:gd name="connsiteY3" fmla="*/ 108912 h 594531"/>
              <a:gd name="connsiteX4" fmla="*/ 2192471 w 2202120"/>
              <a:gd name="connsiteY4" fmla="*/ 583886 h 594531"/>
              <a:gd name="connsiteX5" fmla="*/ 2073658 w 2202120"/>
              <a:gd name="connsiteY5" fmla="*/ 594474 h 594531"/>
              <a:gd name="connsiteX6" fmla="*/ 22741 w 2202120"/>
              <a:gd name="connsiteY6" fmla="*/ 583886 h 594531"/>
              <a:gd name="connsiteX7" fmla="*/ 17960 w 2202120"/>
              <a:gd name="connsiteY7" fmla="*/ 403879 h 594531"/>
              <a:gd name="connsiteX8" fmla="*/ 8884 w 2202120"/>
              <a:gd name="connsiteY8" fmla="*/ 235975 h 594531"/>
              <a:gd name="connsiteX9" fmla="*/ 13665 w 2202120"/>
              <a:gd name="connsiteY9" fmla="*/ 26000 h 594531"/>
              <a:gd name="connsiteX0" fmla="*/ 13665 w 2202036"/>
              <a:gd name="connsiteY0" fmla="*/ 26000 h 594531"/>
              <a:gd name="connsiteX1" fmla="*/ 90567 w 2202036"/>
              <a:gd name="connsiteY1" fmla="*/ 0 h 594531"/>
              <a:gd name="connsiteX2" fmla="*/ 2165244 w 2202036"/>
              <a:gd name="connsiteY2" fmla="*/ 12386 h 594531"/>
              <a:gd name="connsiteX3" fmla="*/ 2182570 w 2202036"/>
              <a:gd name="connsiteY3" fmla="*/ 108912 h 594531"/>
              <a:gd name="connsiteX4" fmla="*/ 2191645 w 2202036"/>
              <a:gd name="connsiteY4" fmla="*/ 422031 h 594531"/>
              <a:gd name="connsiteX5" fmla="*/ 2192471 w 2202036"/>
              <a:gd name="connsiteY5" fmla="*/ 583886 h 594531"/>
              <a:gd name="connsiteX6" fmla="*/ 2073658 w 2202036"/>
              <a:gd name="connsiteY6" fmla="*/ 594474 h 594531"/>
              <a:gd name="connsiteX7" fmla="*/ 22741 w 2202036"/>
              <a:gd name="connsiteY7" fmla="*/ 583886 h 594531"/>
              <a:gd name="connsiteX8" fmla="*/ 17960 w 2202036"/>
              <a:gd name="connsiteY8" fmla="*/ 403879 h 594531"/>
              <a:gd name="connsiteX9" fmla="*/ 8884 w 2202036"/>
              <a:gd name="connsiteY9" fmla="*/ 235975 h 594531"/>
              <a:gd name="connsiteX10" fmla="*/ 13665 w 2202036"/>
              <a:gd name="connsiteY10" fmla="*/ 26000 h 594531"/>
              <a:gd name="connsiteX0" fmla="*/ 142254 w 2330625"/>
              <a:gd name="connsiteY0" fmla="*/ 26000 h 594531"/>
              <a:gd name="connsiteX1" fmla="*/ 219156 w 2330625"/>
              <a:gd name="connsiteY1" fmla="*/ 0 h 594531"/>
              <a:gd name="connsiteX2" fmla="*/ 2293833 w 2330625"/>
              <a:gd name="connsiteY2" fmla="*/ 12386 h 594531"/>
              <a:gd name="connsiteX3" fmla="*/ 2311159 w 2330625"/>
              <a:gd name="connsiteY3" fmla="*/ 108912 h 594531"/>
              <a:gd name="connsiteX4" fmla="*/ 2320234 w 2330625"/>
              <a:gd name="connsiteY4" fmla="*/ 422031 h 594531"/>
              <a:gd name="connsiteX5" fmla="*/ 2321060 w 2330625"/>
              <a:gd name="connsiteY5" fmla="*/ 583886 h 594531"/>
              <a:gd name="connsiteX6" fmla="*/ 2202247 w 2330625"/>
              <a:gd name="connsiteY6" fmla="*/ 594474 h 594531"/>
              <a:gd name="connsiteX7" fmla="*/ 151330 w 2330625"/>
              <a:gd name="connsiteY7" fmla="*/ 583886 h 594531"/>
              <a:gd name="connsiteX8" fmla="*/ 155624 w 2330625"/>
              <a:gd name="connsiteY8" fmla="*/ 512790 h 594531"/>
              <a:gd name="connsiteX9" fmla="*/ 146549 w 2330625"/>
              <a:gd name="connsiteY9" fmla="*/ 403879 h 594531"/>
              <a:gd name="connsiteX10" fmla="*/ 137473 w 2330625"/>
              <a:gd name="connsiteY10" fmla="*/ 235975 h 594531"/>
              <a:gd name="connsiteX11" fmla="*/ 142254 w 2330625"/>
              <a:gd name="connsiteY11" fmla="*/ 26000 h 594531"/>
              <a:gd name="connsiteX0" fmla="*/ 13413 w 2201784"/>
              <a:gd name="connsiteY0" fmla="*/ 26000 h 594531"/>
              <a:gd name="connsiteX1" fmla="*/ 90315 w 2201784"/>
              <a:gd name="connsiteY1" fmla="*/ 0 h 594531"/>
              <a:gd name="connsiteX2" fmla="*/ 2164992 w 2201784"/>
              <a:gd name="connsiteY2" fmla="*/ 12386 h 594531"/>
              <a:gd name="connsiteX3" fmla="*/ 2182318 w 2201784"/>
              <a:gd name="connsiteY3" fmla="*/ 108912 h 594531"/>
              <a:gd name="connsiteX4" fmla="*/ 2191393 w 2201784"/>
              <a:gd name="connsiteY4" fmla="*/ 422031 h 594531"/>
              <a:gd name="connsiteX5" fmla="*/ 2192219 w 2201784"/>
              <a:gd name="connsiteY5" fmla="*/ 583886 h 594531"/>
              <a:gd name="connsiteX6" fmla="*/ 2073406 w 2201784"/>
              <a:gd name="connsiteY6" fmla="*/ 594474 h 594531"/>
              <a:gd name="connsiteX7" fmla="*/ 22489 w 2201784"/>
              <a:gd name="connsiteY7" fmla="*/ 583886 h 594531"/>
              <a:gd name="connsiteX8" fmla="*/ 26783 w 2201784"/>
              <a:gd name="connsiteY8" fmla="*/ 512790 h 594531"/>
              <a:gd name="connsiteX9" fmla="*/ 17708 w 2201784"/>
              <a:gd name="connsiteY9" fmla="*/ 403879 h 594531"/>
              <a:gd name="connsiteX10" fmla="*/ 8632 w 2201784"/>
              <a:gd name="connsiteY10" fmla="*/ 235975 h 594531"/>
              <a:gd name="connsiteX11" fmla="*/ 13413 w 2201784"/>
              <a:gd name="connsiteY11" fmla="*/ 26000 h 5945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201784" h="594531">
                <a:moveTo>
                  <a:pt x="13413" y="26000"/>
                </a:moveTo>
                <a:cubicBezTo>
                  <a:pt x="37534" y="24897"/>
                  <a:pt x="66194" y="1103"/>
                  <a:pt x="90315" y="0"/>
                </a:cubicBezTo>
                <a:lnTo>
                  <a:pt x="2164992" y="12386"/>
                </a:lnTo>
                <a:cubicBezTo>
                  <a:pt x="2164717" y="43049"/>
                  <a:pt x="2182593" y="78249"/>
                  <a:pt x="2182318" y="108912"/>
                </a:cubicBezTo>
                <a:cubicBezTo>
                  <a:pt x="2188231" y="177186"/>
                  <a:pt x="2189743" y="342869"/>
                  <a:pt x="2191393" y="422031"/>
                </a:cubicBezTo>
                <a:cubicBezTo>
                  <a:pt x="2193043" y="501193"/>
                  <a:pt x="2213396" y="555146"/>
                  <a:pt x="2192219" y="583886"/>
                </a:cubicBezTo>
                <a:cubicBezTo>
                  <a:pt x="2172279" y="582877"/>
                  <a:pt x="2093346" y="595483"/>
                  <a:pt x="2073406" y="594474"/>
                </a:cubicBezTo>
                <a:lnTo>
                  <a:pt x="22489" y="583886"/>
                </a:lnTo>
                <a:cubicBezTo>
                  <a:pt x="5849" y="592962"/>
                  <a:pt x="27580" y="542791"/>
                  <a:pt x="26783" y="512790"/>
                </a:cubicBezTo>
                <a:cubicBezTo>
                  <a:pt x="25986" y="482789"/>
                  <a:pt x="18464" y="450015"/>
                  <a:pt x="17708" y="403879"/>
                </a:cubicBezTo>
                <a:cubicBezTo>
                  <a:pt x="16952" y="357743"/>
                  <a:pt x="-14855" y="308787"/>
                  <a:pt x="8632" y="235975"/>
                </a:cubicBezTo>
                <a:cubicBezTo>
                  <a:pt x="7119" y="142994"/>
                  <a:pt x="-201" y="65329"/>
                  <a:pt x="13413" y="26000"/>
                </a:cubicBezTo>
                <a:close/>
              </a:path>
            </a:pathLst>
          </a:custGeom>
          <a:solidFill>
            <a:srgbClr val="D9D4D0">
              <a:alpha val="60000"/>
            </a:srgbClr>
          </a:solidFill>
          <a:ln>
            <a:noFill/>
          </a:ln>
          <a:effectLst>
            <a:softEdge rad="635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F79F484-873D-D74F-0979-C743C15F205C}"/>
              </a:ext>
            </a:extLst>
          </p:cNvPr>
          <p:cNvSpPr/>
          <p:nvPr/>
        </p:nvSpPr>
        <p:spPr>
          <a:xfrm>
            <a:off x="1171977" y="2248120"/>
            <a:ext cx="4475788" cy="34088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/>
          <a:p>
            <a:pPr marL="171450" indent="-228600" algn="just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b="0" i="0" dirty="0">
                <a:effectLst/>
              </a:rPr>
              <a:t>Identify your digital threat model – evaluate your online activities and assess the likelihood of being targeted based on your role, access, and visibility.</a:t>
            </a:r>
          </a:p>
          <a:p>
            <a:pPr marL="171450" indent="-228600" algn="just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b="0" i="0" dirty="0">
                <a:effectLst/>
              </a:rPr>
              <a:t>Explore common cyber threats like phishing, social engineering, and password dumps that can compromise your digital security.</a:t>
            </a:r>
            <a:endParaRPr lang="en-US" sz="1400" dirty="0"/>
          </a:p>
          <a:p>
            <a:pPr marL="171450" indent="-228600" algn="just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b="0" i="0" dirty="0">
                <a:effectLst/>
              </a:rPr>
              <a:t>For those with elevated threat models (e.g., business professionals, politicians), adopt additional security measures like multi-factor authentication (MFA) with security keys.”</a:t>
            </a:r>
          </a:p>
          <a:p>
            <a:pPr marL="171450" indent="-228600" algn="just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b="0" i="0" dirty="0">
                <a:effectLst/>
              </a:rPr>
              <a:t>Understand how cybercriminals leverage publicly available password databases obtained from various data breaches.</a:t>
            </a:r>
            <a:endParaRPr lang="en-US" sz="1400" dirty="0"/>
          </a:p>
          <a:p>
            <a:pPr marL="171450" indent="-228600" algn="just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b="0" i="0" dirty="0">
                <a:effectLst/>
              </a:rPr>
              <a:t>Secure your passwords with long, random, and unique combinations stored in a reliable password manager. Strengthen your defense against attacks.”</a:t>
            </a:r>
          </a:p>
          <a:p>
            <a:pPr marL="171450" indent="-228600" algn="just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b="0" cap="none" spc="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Implement proactive session management, including regular re-authentication, to mitigate the risks associated with unauthorized access."</a:t>
            </a:r>
          </a:p>
        </p:txBody>
      </p:sp>
    </p:spTree>
    <p:extLst>
      <p:ext uri="{BB962C8B-B14F-4D97-AF65-F5344CB8AC3E}">
        <p14:creationId xmlns:p14="http://schemas.microsoft.com/office/powerpoint/2010/main" val="326849213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10000">
              <a:srgbClr val="F7F96C"/>
            </a:gs>
            <a:gs pos="83000">
              <a:srgbClr val="3DD9EF"/>
            </a:gs>
            <a:gs pos="65000">
              <a:srgbClr val="E8EAE9"/>
            </a:gs>
            <a:gs pos="42000">
              <a:schemeClr val="accent1">
                <a:lumMod val="30000"/>
                <a:lumOff val="70000"/>
              </a:schemeClr>
            </a:gs>
          </a:gsLst>
          <a:path path="circle">
            <a:fillToRect l="100000" t="100000"/>
          </a:path>
          <a:tileRect r="-100000" b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32B78D75-D807-74BD-23F4-57B55F7E9BB4}"/>
              </a:ext>
            </a:extLst>
          </p:cNvPr>
          <p:cNvSpPr/>
          <p:nvPr/>
        </p:nvSpPr>
        <p:spPr>
          <a:xfrm>
            <a:off x="1364255" y="132737"/>
            <a:ext cx="9463489" cy="92333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GB" sz="5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Importance of Unique Passwords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980D404A-0D19-5AB9-529A-19C06BCF462C}"/>
              </a:ext>
            </a:extLst>
          </p:cNvPr>
          <p:cNvSpPr/>
          <p:nvPr/>
        </p:nvSpPr>
        <p:spPr>
          <a:xfrm>
            <a:off x="412123" y="1056067"/>
            <a:ext cx="11462197" cy="550920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IN" sz="2200" b="0" i="0" dirty="0">
                <a:effectLst/>
                <a:latin typeface="Söhne"/>
              </a:rPr>
              <a:t>Reusing passwords across multiple sites exposes you to higher risks. If one account is compromised, cybercriminals can gain access to other accounts, including sensitive ones like banking or work-related platforms.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IN" sz="2200" b="0" i="0" dirty="0">
                <a:effectLst/>
                <a:latin typeface="Söhne"/>
              </a:rPr>
              <a:t>The danger of credential stuffing arises when hackers use known passwords from breaches to gain unauthorized access to various accounts. Unique passwords act as a defence against this common attack.</a:t>
            </a:r>
            <a:endParaRPr lang="en-IN" sz="2200" dirty="0">
              <a:latin typeface="Söhne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IN" sz="2200" b="0" i="0" dirty="0">
                <a:effectLst/>
                <a:latin typeface="Söhne"/>
              </a:rPr>
              <a:t>Consider the potential fallout of password compromise in both personal and professional domains. Protecting your digital identity is crucial for maintaining privacy and security.”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IN" sz="2200" b="0" i="0" dirty="0">
                <a:effectLst/>
                <a:latin typeface="Söhne"/>
              </a:rPr>
              <a:t>Adopt a holistic approach to security by creating and managing distinct passwords for each account. Password managers offer a secure solution by generating and storing complex passwords.”</a:t>
            </a:r>
            <a:endParaRPr lang="en-IN" sz="2200" dirty="0">
              <a:latin typeface="Söhne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IN" sz="2200" b="0" i="0" dirty="0">
                <a:effectLst/>
                <a:latin typeface="Söhne"/>
              </a:rPr>
              <a:t>Long-lasting security measures involve the consistent use of unique passwords. As digital threats evolve, maintaining strong and unique passwords becomes a fundamental aspect of cybersecurity.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IN" sz="2200" b="0" i="0" dirty="0">
                <a:effectLst/>
                <a:latin typeface="Söhne"/>
              </a:rPr>
              <a:t>Understanding threat models helps in assessing the likelihood of attacks. Educate yourself and others on potential threats and the importance of unique passwords in mitigating these risks.</a:t>
            </a:r>
            <a:endParaRPr lang="en-GB" sz="2200" b="0" cap="none" spc="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63516820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2C9A9DA9-7DC8-488B-A882-123947B0F3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57F6BDD4-E066-4008-8011-6CC31AEB45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9575" y="633619"/>
            <a:ext cx="4279383" cy="5495925"/>
          </a:xfrm>
          <a:prstGeom prst="rect">
            <a:avLst/>
          </a:prstGeom>
          <a:ln w="9525">
            <a:solidFill>
              <a:srgbClr val="DEDEDE"/>
            </a:solidFill>
          </a:ln>
          <a:effectLst>
            <a:outerShdw blurRad="50800" dist="38100" dir="2700000" algn="tl" rotWithShape="0">
              <a:schemeClr val="bg1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674AAB10-8ACA-FF5F-139A-7376BD489C89}"/>
              </a:ext>
            </a:extLst>
          </p:cNvPr>
          <p:cNvSpPr/>
          <p:nvPr/>
        </p:nvSpPr>
        <p:spPr>
          <a:xfrm>
            <a:off x="841247" y="978619"/>
            <a:ext cx="3410712" cy="110642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2800" kern="12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j-lt"/>
                <a:ea typeface="+mj-ea"/>
                <a:cs typeface="+mj-cs"/>
              </a:rPr>
              <a:t>Password Manager</a:t>
            </a:r>
            <a:endParaRPr lang="en-US" sz="2800" b="0" kern="120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+mj-lt"/>
              <a:ea typeface="+mj-ea"/>
              <a:cs typeface="+mj-cs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2711A8FB-68FC-45FC-B01E-38F809E2D4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45567" y="1171300"/>
            <a:ext cx="128016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2A865FE3-5FC9-4049-87CF-30019C46C0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7459" y="2093976"/>
            <a:ext cx="3328416" cy="9144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B039C12-8CC2-DB18-508A-A3A5A72C6C98}"/>
              </a:ext>
            </a:extLst>
          </p:cNvPr>
          <p:cNvSpPr txBox="1"/>
          <p:nvPr/>
        </p:nvSpPr>
        <p:spPr>
          <a:xfrm>
            <a:off x="841248" y="2252870"/>
            <a:ext cx="3412219" cy="356025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34290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300" b="0" i="0" dirty="0">
                <a:effectLst/>
              </a:rPr>
              <a:t>Think of a password manager as your superhero friend who keeps all your secret codes safe. It helps create strong and unique passwords so bad guys can't guess them easily.</a:t>
            </a:r>
          </a:p>
          <a:p>
            <a:pPr marL="34290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300" b="0" i="0" dirty="0">
                <a:effectLst/>
              </a:rPr>
              <a:t>Password managers synchronize your passwords, ensuring you have your secure vault at your fingertips whether you're on your laptop, tablet, or smartphone.”</a:t>
            </a:r>
            <a:endParaRPr lang="en-US" sz="1300" dirty="0"/>
          </a:p>
          <a:p>
            <a:pPr marL="34290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300" b="0" i="0" dirty="0">
                <a:effectLst/>
              </a:rPr>
              <a:t>Password managers </a:t>
            </a:r>
            <a:r>
              <a:rPr lang="en-US" sz="1300" b="0" i="0" dirty="0" err="1">
                <a:effectLst/>
              </a:rPr>
              <a:t>analyse</a:t>
            </a:r>
            <a:r>
              <a:rPr lang="en-US" sz="1300" b="0" i="0" dirty="0">
                <a:effectLst/>
              </a:rPr>
              <a:t> your password strength, flagging any duplicates or weak entries, empowering you to maintain a robust </a:t>
            </a:r>
            <a:r>
              <a:rPr lang="en-US" sz="1300" b="0" i="0" dirty="0" err="1">
                <a:effectLst/>
              </a:rPr>
              <a:t>defence</a:t>
            </a:r>
            <a:r>
              <a:rPr lang="en-US" sz="1300" b="0" i="0" dirty="0">
                <a:effectLst/>
              </a:rPr>
              <a:t>.</a:t>
            </a:r>
          </a:p>
          <a:p>
            <a:pPr marL="34290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300" b="0" i="0" dirty="0">
                <a:effectLst/>
              </a:rPr>
              <a:t>Password managers often offer emergency access features, allowing you to designate trusted contacts who can access your passwords in case of an urgent situation.</a:t>
            </a:r>
            <a:endParaRPr lang="en-US" sz="1300" b="0" cap="none" spc="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pic>
        <p:nvPicPr>
          <p:cNvPr id="7" name="Picture 6" descr="A black and white website page&#10;&#10;Description automatically generated">
            <a:extLst>
              <a:ext uri="{FF2B5EF4-FFF2-40B4-BE49-F238E27FC236}">
                <a16:creationId xmlns:a16="http://schemas.microsoft.com/office/drawing/2014/main" id="{A39673B9-9F32-B144-78F0-A36B19DE1C1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452" t="17058" r="5568" b="19025"/>
          <a:stretch/>
        </p:blipFill>
        <p:spPr>
          <a:xfrm>
            <a:off x="5120640" y="1448058"/>
            <a:ext cx="6656832" cy="3861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210907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>
            <a:extLst>
              <a:ext uri="{FF2B5EF4-FFF2-40B4-BE49-F238E27FC236}">
                <a16:creationId xmlns:a16="http://schemas.microsoft.com/office/drawing/2014/main" id="{16B067B1-F4E5-4FDF-813D-C9E872E800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1"/>
              </a:gs>
              <a:gs pos="100000">
                <a:schemeClr val="accent2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 descr="A screenshot of a computer&#10;&#10;Description automatically generated">
            <a:extLst>
              <a:ext uri="{FF2B5EF4-FFF2-40B4-BE49-F238E27FC236}">
                <a16:creationId xmlns:a16="http://schemas.microsoft.com/office/drawing/2014/main" id="{BA6EDDE9-631C-C48A-4858-7E906832210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7034"/>
          <a:stretch/>
        </p:blipFill>
        <p:spPr>
          <a:xfrm>
            <a:off x="307775" y="261437"/>
            <a:ext cx="11576450" cy="63351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955866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pct80">
          <a:fgClr>
            <a:schemeClr val="accent2">
              <a:lumMod val="40000"/>
              <a:lumOff val="60000"/>
            </a:schemeClr>
          </a:fgClr>
          <a:bgClr>
            <a:srgbClr val="FF0000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Diagram 1">
            <a:extLst>
              <a:ext uri="{FF2B5EF4-FFF2-40B4-BE49-F238E27FC236}">
                <a16:creationId xmlns:a16="http://schemas.microsoft.com/office/drawing/2014/main" id="{E0A4BDA2-626D-253A-831A-E93A40B1200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665918713"/>
              </p:ext>
            </p:extLst>
          </p:nvPr>
        </p:nvGraphicFramePr>
        <p:xfrm>
          <a:off x="5167380" y="1046238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3" name="Diagram 2">
            <a:extLst>
              <a:ext uri="{FF2B5EF4-FFF2-40B4-BE49-F238E27FC236}">
                <a16:creationId xmlns:a16="http://schemas.microsoft.com/office/drawing/2014/main" id="{F59E1089-F8CE-91E6-1C04-69F765AF956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232980988"/>
              </p:ext>
            </p:extLst>
          </p:nvPr>
        </p:nvGraphicFramePr>
        <p:xfrm>
          <a:off x="-1087051" y="393095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</p:spTree>
    <p:extLst>
      <p:ext uri="{BB962C8B-B14F-4D97-AF65-F5344CB8AC3E}">
        <p14:creationId xmlns:p14="http://schemas.microsoft.com/office/powerpoint/2010/main" val="303824504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3" name="Picture 2" descr="A key with icons on the screen&#10;&#10;Description automatically generated with medium confidence">
            <a:extLst>
              <a:ext uri="{FF2B5EF4-FFF2-40B4-BE49-F238E27FC236}">
                <a16:creationId xmlns:a16="http://schemas.microsoft.com/office/drawing/2014/main" id="{9B72FB3A-AB05-93E0-C65A-9817DF5D85C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9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BA486A87-A53B-EE74-D33D-62A8DC656D3C}"/>
              </a:ext>
            </a:extLst>
          </p:cNvPr>
          <p:cNvSpPr/>
          <p:nvPr/>
        </p:nvSpPr>
        <p:spPr>
          <a:xfrm>
            <a:off x="319668" y="2069183"/>
            <a:ext cx="11552664" cy="3416320"/>
          </a:xfrm>
          <a:prstGeom prst="rect">
            <a:avLst/>
          </a:prstGeom>
          <a:solidFill>
            <a:schemeClr val="accent1">
              <a:alpha val="8613"/>
            </a:schemeClr>
          </a:solidFill>
          <a:ln>
            <a:solidFill>
              <a:schemeClr val="accent1">
                <a:shade val="15000"/>
              </a:schemeClr>
            </a:solidFill>
          </a:ln>
          <a:effectLst>
            <a:outerShdw blurRad="50800" dist="50800" dir="5400000" algn="ctr" rotWithShape="0">
              <a:srgbClr val="000000">
                <a:alpha val="40920"/>
              </a:srgbClr>
            </a:outerShdw>
            <a:reflection endPos="0" dist="50800" dir="5400000" sy="-100000" algn="bl" rotWithShape="0"/>
          </a:effectLst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GB" sz="5400" b="1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Our mobile phone is not just a gadget, it is a heart of our virtual existence. A single hack has the power to destroy our life in a way we can’t even imagine</a:t>
            </a:r>
          </a:p>
        </p:txBody>
      </p:sp>
    </p:spTree>
    <p:extLst>
      <p:ext uri="{BB962C8B-B14F-4D97-AF65-F5344CB8AC3E}">
        <p14:creationId xmlns:p14="http://schemas.microsoft.com/office/powerpoint/2010/main" val="104757701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accent1">
            <a:alpha val="18599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327D73B4-9F5C-4A64-A179-51B9500CB8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C1F06963-6374-4B48-844F-071A9BAAAE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99528" y="554152"/>
            <a:ext cx="5742189" cy="5742189"/>
          </a:xfrm>
          <a:prstGeom prst="ellipse">
            <a:avLst/>
          </a:prstGeom>
          <a:gradFill flip="none" rotWithShape="1">
            <a:gsLst>
              <a:gs pos="0">
                <a:schemeClr val="accent1"/>
              </a:gs>
              <a:gs pos="100000">
                <a:schemeClr val="accent2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AB8B7EF3-86DF-B412-DCA8-6D022C95AA5D}"/>
              </a:ext>
            </a:extLst>
          </p:cNvPr>
          <p:cNvSpPr/>
          <p:nvPr/>
        </p:nvSpPr>
        <p:spPr>
          <a:xfrm>
            <a:off x="1245072" y="1289765"/>
            <a:ext cx="3651101" cy="42709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5600" b="0" kern="1200" cap="none" spc="0" dirty="0">
                <a:ln w="0"/>
                <a:solidFill>
                  <a:srgbClr val="FFFFFF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j-lt"/>
                <a:ea typeface="+mj-ea"/>
                <a:cs typeface="+mj-cs"/>
              </a:rPr>
              <a:t>Conclusion</a:t>
            </a:r>
          </a:p>
        </p:txBody>
      </p:sp>
      <p:sp>
        <p:nvSpPr>
          <p:cNvPr id="12" name="Graphic 11">
            <a:extLst>
              <a:ext uri="{FF2B5EF4-FFF2-40B4-BE49-F238E27FC236}">
                <a16:creationId xmlns:a16="http://schemas.microsoft.com/office/drawing/2014/main" id="{6CB927A4-E432-4310-9CD5-E89FF50631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23493" y="374394"/>
            <a:ext cx="171515" cy="171515"/>
          </a:xfrm>
          <a:custGeom>
            <a:avLst/>
            <a:gdLst>
              <a:gd name="connsiteX0" fmla="*/ 159874 w 171515"/>
              <a:gd name="connsiteY0" fmla="*/ 74116 h 171515"/>
              <a:gd name="connsiteX1" fmla="*/ 97399 w 171515"/>
              <a:gd name="connsiteY1" fmla="*/ 74116 h 171515"/>
              <a:gd name="connsiteX2" fmla="*/ 97399 w 171515"/>
              <a:gd name="connsiteY2" fmla="*/ 11641 h 171515"/>
              <a:gd name="connsiteX3" fmla="*/ 85758 w 171515"/>
              <a:gd name="connsiteY3" fmla="*/ 0 h 171515"/>
              <a:gd name="connsiteX4" fmla="*/ 74116 w 171515"/>
              <a:gd name="connsiteY4" fmla="*/ 11641 h 171515"/>
              <a:gd name="connsiteX5" fmla="*/ 74116 w 171515"/>
              <a:gd name="connsiteY5" fmla="*/ 74116 h 171515"/>
              <a:gd name="connsiteX6" fmla="*/ 11641 w 171515"/>
              <a:gd name="connsiteY6" fmla="*/ 74116 h 171515"/>
              <a:gd name="connsiteX7" fmla="*/ 0 w 171515"/>
              <a:gd name="connsiteY7" fmla="*/ 85758 h 171515"/>
              <a:gd name="connsiteX8" fmla="*/ 11641 w 171515"/>
              <a:gd name="connsiteY8" fmla="*/ 97399 h 171515"/>
              <a:gd name="connsiteX9" fmla="*/ 74116 w 171515"/>
              <a:gd name="connsiteY9" fmla="*/ 97399 h 171515"/>
              <a:gd name="connsiteX10" fmla="*/ 74116 w 171515"/>
              <a:gd name="connsiteY10" fmla="*/ 159874 h 171515"/>
              <a:gd name="connsiteX11" fmla="*/ 85758 w 171515"/>
              <a:gd name="connsiteY11" fmla="*/ 171515 h 171515"/>
              <a:gd name="connsiteX12" fmla="*/ 97399 w 171515"/>
              <a:gd name="connsiteY12" fmla="*/ 159874 h 171515"/>
              <a:gd name="connsiteX13" fmla="*/ 97399 w 171515"/>
              <a:gd name="connsiteY13" fmla="*/ 97399 h 171515"/>
              <a:gd name="connsiteX14" fmla="*/ 159874 w 171515"/>
              <a:gd name="connsiteY14" fmla="*/ 97399 h 171515"/>
              <a:gd name="connsiteX15" fmla="*/ 171515 w 171515"/>
              <a:gd name="connsiteY15" fmla="*/ 85758 h 171515"/>
              <a:gd name="connsiteX16" fmla="*/ 159874 w 171515"/>
              <a:gd name="connsiteY16" fmla="*/ 74116 h 1715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71515" h="171515">
                <a:moveTo>
                  <a:pt x="159874" y="74116"/>
                </a:moveTo>
                <a:lnTo>
                  <a:pt x="97399" y="74116"/>
                </a:lnTo>
                <a:lnTo>
                  <a:pt x="97399" y="11641"/>
                </a:lnTo>
                <a:cubicBezTo>
                  <a:pt x="97399" y="5212"/>
                  <a:pt x="92187" y="0"/>
                  <a:pt x="85758" y="0"/>
                </a:cubicBezTo>
                <a:cubicBezTo>
                  <a:pt x="79328" y="0"/>
                  <a:pt x="74116" y="5212"/>
                  <a:pt x="74116" y="11641"/>
                </a:cubicBezTo>
                <a:lnTo>
                  <a:pt x="74116" y="74116"/>
                </a:lnTo>
                <a:lnTo>
                  <a:pt x="11641" y="74116"/>
                </a:lnTo>
                <a:cubicBezTo>
                  <a:pt x="5212" y="74116"/>
                  <a:pt x="0" y="79328"/>
                  <a:pt x="0" y="85758"/>
                </a:cubicBezTo>
                <a:cubicBezTo>
                  <a:pt x="0" y="92187"/>
                  <a:pt x="5212" y="97399"/>
                  <a:pt x="11641" y="97399"/>
                </a:cubicBezTo>
                <a:lnTo>
                  <a:pt x="74116" y="97399"/>
                </a:lnTo>
                <a:lnTo>
                  <a:pt x="74116" y="159874"/>
                </a:lnTo>
                <a:cubicBezTo>
                  <a:pt x="74116" y="166303"/>
                  <a:pt x="79328" y="171515"/>
                  <a:pt x="85758" y="171515"/>
                </a:cubicBezTo>
                <a:cubicBezTo>
                  <a:pt x="92187" y="171515"/>
                  <a:pt x="97399" y="166303"/>
                  <a:pt x="97399" y="159874"/>
                </a:cubicBezTo>
                <a:lnTo>
                  <a:pt x="97399" y="97399"/>
                </a:lnTo>
                <a:lnTo>
                  <a:pt x="159874" y="97399"/>
                </a:lnTo>
                <a:cubicBezTo>
                  <a:pt x="166303" y="97399"/>
                  <a:pt x="171515" y="92187"/>
                  <a:pt x="171515" y="85758"/>
                </a:cubicBezTo>
                <a:cubicBezTo>
                  <a:pt x="171515" y="79328"/>
                  <a:pt x="166303" y="74116"/>
                  <a:pt x="159874" y="74116"/>
                </a:cubicBezTo>
                <a:close/>
              </a:path>
            </a:pathLst>
          </a:custGeom>
          <a:solidFill>
            <a:schemeClr val="accent2"/>
          </a:solidFill>
          <a:ln w="77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4" name="Graphic 12">
            <a:extLst>
              <a:ext uri="{FF2B5EF4-FFF2-40B4-BE49-F238E27FC236}">
                <a16:creationId xmlns:a16="http://schemas.microsoft.com/office/drawing/2014/main" id="{1453BF6C-B012-48B7-B4E8-6D7AC7C27D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0109" y="1084507"/>
            <a:ext cx="157545" cy="157545"/>
          </a:xfrm>
          <a:custGeom>
            <a:avLst/>
            <a:gdLst>
              <a:gd name="connsiteX0" fmla="*/ 78773 w 157545"/>
              <a:gd name="connsiteY0" fmla="*/ 23283 h 157545"/>
              <a:gd name="connsiteX1" fmla="*/ 134262 w 157545"/>
              <a:gd name="connsiteY1" fmla="*/ 78773 h 157545"/>
              <a:gd name="connsiteX2" fmla="*/ 78773 w 157545"/>
              <a:gd name="connsiteY2" fmla="*/ 134262 h 157545"/>
              <a:gd name="connsiteX3" fmla="*/ 23283 w 157545"/>
              <a:gd name="connsiteY3" fmla="*/ 78773 h 157545"/>
              <a:gd name="connsiteX4" fmla="*/ 78773 w 157545"/>
              <a:gd name="connsiteY4" fmla="*/ 23283 h 157545"/>
              <a:gd name="connsiteX5" fmla="*/ 78773 w 157545"/>
              <a:gd name="connsiteY5" fmla="*/ 0 h 157545"/>
              <a:gd name="connsiteX6" fmla="*/ 0 w 157545"/>
              <a:gd name="connsiteY6" fmla="*/ 78773 h 157545"/>
              <a:gd name="connsiteX7" fmla="*/ 78773 w 157545"/>
              <a:gd name="connsiteY7" fmla="*/ 157545 h 157545"/>
              <a:gd name="connsiteX8" fmla="*/ 157545 w 157545"/>
              <a:gd name="connsiteY8" fmla="*/ 78773 h 157545"/>
              <a:gd name="connsiteX9" fmla="*/ 78773 w 157545"/>
              <a:gd name="connsiteY9" fmla="*/ 0 h 1575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57545" h="157545">
                <a:moveTo>
                  <a:pt x="78773" y="23283"/>
                </a:moveTo>
                <a:cubicBezTo>
                  <a:pt x="109419" y="23283"/>
                  <a:pt x="134262" y="48126"/>
                  <a:pt x="134262" y="78773"/>
                </a:cubicBezTo>
                <a:cubicBezTo>
                  <a:pt x="134262" y="109419"/>
                  <a:pt x="109419" y="134262"/>
                  <a:pt x="78773" y="134262"/>
                </a:cubicBezTo>
                <a:cubicBezTo>
                  <a:pt x="48126" y="134262"/>
                  <a:pt x="23283" y="109419"/>
                  <a:pt x="23283" y="78773"/>
                </a:cubicBezTo>
                <a:cubicBezTo>
                  <a:pt x="23312" y="48139"/>
                  <a:pt x="48139" y="23312"/>
                  <a:pt x="78773" y="23283"/>
                </a:cubicBezTo>
                <a:moveTo>
                  <a:pt x="78773" y="0"/>
                </a:moveTo>
                <a:cubicBezTo>
                  <a:pt x="35268" y="0"/>
                  <a:pt x="0" y="35268"/>
                  <a:pt x="0" y="78773"/>
                </a:cubicBezTo>
                <a:cubicBezTo>
                  <a:pt x="0" y="122277"/>
                  <a:pt x="35268" y="157545"/>
                  <a:pt x="78773" y="157545"/>
                </a:cubicBezTo>
                <a:cubicBezTo>
                  <a:pt x="122277" y="157545"/>
                  <a:pt x="157545" y="122277"/>
                  <a:pt x="157545" y="78773"/>
                </a:cubicBezTo>
                <a:cubicBezTo>
                  <a:pt x="157545" y="35268"/>
                  <a:pt x="122277" y="0"/>
                  <a:pt x="78773" y="0"/>
                </a:cubicBezTo>
                <a:close/>
              </a:path>
            </a:pathLst>
          </a:custGeom>
          <a:solidFill>
            <a:schemeClr val="accent2"/>
          </a:solidFill>
          <a:ln w="751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E84B11C1-50A2-9E61-F5AB-F750472F47F8}"/>
              </a:ext>
            </a:extLst>
          </p:cNvPr>
          <p:cNvSpPr/>
          <p:nvPr/>
        </p:nvSpPr>
        <p:spPr>
          <a:xfrm>
            <a:off x="6292298" y="763123"/>
            <a:ext cx="5050316" cy="61672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45720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chemeClr val="tx1">
                    <a:alpha val="80000"/>
                  </a:schemeClr>
                </a:solidFill>
                <a:effectLst/>
              </a:rPr>
              <a:t>You've discovered a powerful tool—password managers—that acts like a superhero shield for your online accounts</a:t>
            </a:r>
          </a:p>
          <a:p>
            <a:pPr marL="45720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chemeClr val="tx1">
                    <a:alpha val="80000"/>
                  </a:schemeClr>
                </a:solidFill>
                <a:effectLst/>
              </a:rPr>
              <a:t>It's not just about passwords; it's like upgrading your digital weapon. Multi-factor authentication adds extra layers, making your online presence ultra-secure</a:t>
            </a:r>
            <a:endParaRPr lang="en-US" sz="2400" b="1" dirty="0">
              <a:solidFill>
                <a:schemeClr val="tx1">
                  <a:alpha val="80000"/>
                </a:schemeClr>
              </a:solidFill>
            </a:endParaRPr>
          </a:p>
          <a:p>
            <a:pPr marL="45720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chemeClr val="tx1">
                    <a:alpha val="80000"/>
                  </a:schemeClr>
                </a:solidFill>
                <a:effectLst/>
              </a:rPr>
              <a:t>As tech enthusiasts, you're not just followers; you're leaders exploring new tech territories. Keep learning, keep exploring</a:t>
            </a:r>
            <a:endParaRPr lang="en-US" sz="2400" b="1" cap="none" spc="0" dirty="0">
              <a:ln w="0"/>
              <a:solidFill>
                <a:schemeClr val="tx1">
                  <a:alpha val="80000"/>
                </a:schemeClr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6" name="Graphic 10">
            <a:extLst>
              <a:ext uri="{FF2B5EF4-FFF2-40B4-BE49-F238E27FC236}">
                <a16:creationId xmlns:a16="http://schemas.microsoft.com/office/drawing/2014/main" id="{E3020543-B24B-4EC4-8FFC-8DD88EEA91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436547" y="5751820"/>
            <a:ext cx="112426" cy="112426"/>
          </a:xfrm>
          <a:custGeom>
            <a:avLst/>
            <a:gdLst>
              <a:gd name="connsiteX0" fmla="*/ 112426 w 112426"/>
              <a:gd name="connsiteY0" fmla="*/ 56213 h 112426"/>
              <a:gd name="connsiteX1" fmla="*/ 56213 w 112426"/>
              <a:gd name="connsiteY1" fmla="*/ 112426 h 112426"/>
              <a:gd name="connsiteX2" fmla="*/ 0 w 112426"/>
              <a:gd name="connsiteY2" fmla="*/ 56213 h 112426"/>
              <a:gd name="connsiteX3" fmla="*/ 56213 w 112426"/>
              <a:gd name="connsiteY3" fmla="*/ 0 h 112426"/>
              <a:gd name="connsiteX4" fmla="*/ 112426 w 112426"/>
              <a:gd name="connsiteY4" fmla="*/ 56213 h 1124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2426" h="112426">
                <a:moveTo>
                  <a:pt x="112426" y="56213"/>
                </a:moveTo>
                <a:cubicBezTo>
                  <a:pt x="112426" y="87259"/>
                  <a:pt x="87259" y="112426"/>
                  <a:pt x="56213" y="112426"/>
                </a:cubicBezTo>
                <a:cubicBezTo>
                  <a:pt x="25167" y="112426"/>
                  <a:pt x="0" y="87259"/>
                  <a:pt x="0" y="56213"/>
                </a:cubicBezTo>
                <a:cubicBezTo>
                  <a:pt x="0" y="25167"/>
                  <a:pt x="25167" y="0"/>
                  <a:pt x="56213" y="0"/>
                </a:cubicBezTo>
                <a:cubicBezTo>
                  <a:pt x="87259" y="0"/>
                  <a:pt x="112426" y="25167"/>
                  <a:pt x="112426" y="56213"/>
                </a:cubicBezTo>
                <a:close/>
              </a:path>
            </a:pathLst>
          </a:custGeom>
          <a:solidFill>
            <a:schemeClr val="accent2"/>
          </a:solidFill>
          <a:ln w="51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C49DA8F6-BCC1-4447-B54C-57856834B9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586162" y="3610394"/>
            <a:ext cx="0" cy="3238728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5400000" scaled="0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Oval 3">
            <a:extLst>
              <a:ext uri="{FF2B5EF4-FFF2-40B4-BE49-F238E27FC236}">
                <a16:creationId xmlns:a16="http://schemas.microsoft.com/office/drawing/2014/main" id="{562D99CA-9A1A-357E-C902-1845AAE70BFB}"/>
              </a:ext>
            </a:extLst>
          </p:cNvPr>
          <p:cNvSpPr/>
          <p:nvPr/>
        </p:nvSpPr>
        <p:spPr>
          <a:xfrm>
            <a:off x="199528" y="561659"/>
            <a:ext cx="5796000" cy="5760000"/>
          </a:xfrm>
          <a:prstGeom prst="ellipse">
            <a:avLst/>
          </a:prstGeom>
          <a:blipFill>
            <a:blip r:embed="rId2">
              <a:alphaModFix amt="97915"/>
            </a:blip>
            <a:stretch>
              <a:fillRect l="-2950" t="-221" r="-2020" b="219"/>
            </a:stretch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102598C-E714-E377-BDDF-25BA51B11F60}"/>
              </a:ext>
            </a:extLst>
          </p:cNvPr>
          <p:cNvSpPr/>
          <p:nvPr/>
        </p:nvSpPr>
        <p:spPr>
          <a:xfrm>
            <a:off x="6292298" y="92487"/>
            <a:ext cx="3651101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GB" sz="5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Conclusion</a:t>
            </a:r>
          </a:p>
        </p:txBody>
      </p:sp>
    </p:spTree>
    <p:extLst>
      <p:ext uri="{BB962C8B-B14F-4D97-AF65-F5344CB8AC3E}">
        <p14:creationId xmlns:p14="http://schemas.microsoft.com/office/powerpoint/2010/main" val="361076342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1932</TotalTime>
  <Words>728</Words>
  <Application>Microsoft Macintosh PowerPoint</Application>
  <PresentationFormat>Widescreen</PresentationFormat>
  <Paragraphs>52</Paragraphs>
  <Slides>11</Slides>
  <Notes>1</Notes>
  <HiddenSlides>0</HiddenSlides>
  <MMClips>2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8" baseType="lpstr">
      <vt:lpstr>STHupo</vt:lpstr>
      <vt:lpstr>Arial</vt:lpstr>
      <vt:lpstr>Baloo Bhaijaan</vt:lpstr>
      <vt:lpstr>Calibri</vt:lpstr>
      <vt:lpstr>Calibri Light</vt:lpstr>
      <vt:lpstr>Söhne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Yuvaraj Prudhvi Majeti  | AP22110010037</dc:creator>
  <cp:lastModifiedBy>Yuvaraj Prudhvi Majeti  | AP22110010037</cp:lastModifiedBy>
  <cp:revision>12</cp:revision>
  <dcterms:created xsi:type="dcterms:W3CDTF">2023-11-14T19:51:38Z</dcterms:created>
  <dcterms:modified xsi:type="dcterms:W3CDTF">2023-12-10T05:53:54Z</dcterms:modified>
</cp:coreProperties>
</file>

<file path=docProps/thumbnail.jpeg>
</file>